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85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Employee Onboarding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Employee Onboarding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064369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288258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7512148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736037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959926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1183815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Pre-boarding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161288"/>
            <a:ext cx="43710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Offer, contract &amp; IT setup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389888"/>
            <a:ext cx="437103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21" name="Shape 19"/>
          <p:cNvSpPr/>
          <p:nvPr/>
        </p:nvSpPr>
        <p:spPr>
          <a:xfrm>
            <a:off x="3840480" y="1389888"/>
            <a:ext cx="437103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Day 1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277583" y="1783080"/>
            <a:ext cx="8742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Orientation &amp; workspace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277583" y="2011680"/>
            <a:ext cx="87421" cy="219456"/>
          </a:xfrm>
          <a:prstGeom prst="roundRect">
            <a:avLst>
              <a:gd name="adj" fmla="val 31379"/>
            </a:avLst>
          </a:prstGeom>
          <a:solidFill>
            <a:srgbClr val="0EA5E9"/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1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365004" y="2404872"/>
            <a:ext cx="43710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Training &amp; intro meetings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365004" y="2633472"/>
            <a:ext cx="437103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First 90 days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802107" y="3026664"/>
            <a:ext cx="690623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Role ramp &amp; check-ins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802107" y="3255264"/>
            <a:ext cx="5245240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90-day review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11626043" y="361188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55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Pre-boarding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Orientation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workspace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intro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check-ins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