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A5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Event Planning Timeline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Event Planning Timeline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3730752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6315456" y="1051560"/>
            <a:ext cx="0" cy="3730752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969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8790432" y="1051560"/>
            <a:ext cx="0" cy="3730752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42467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11265408" y="1051560"/>
            <a:ext cx="0" cy="3730752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89964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Text 9"/>
          <p:cNvSpPr/>
          <p:nvPr/>
        </p:nvSpPr>
        <p:spPr>
          <a:xfrm>
            <a:off x="365760" y="103327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Planning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840480" y="1161288"/>
            <a:ext cx="247497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3" name="Text 11"/>
          <p:cNvSpPr/>
          <p:nvPr/>
        </p:nvSpPr>
        <p:spPr>
          <a:xfrm>
            <a:off x="365760" y="134416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Set budget &amp; goals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3840480" y="1389888"/>
            <a:ext cx="530352" cy="219456"/>
          </a:xfrm>
          <a:prstGeom prst="roundRect">
            <a:avLst>
              <a:gd name="adj" fmla="val 12500"/>
            </a:avLst>
          </a:prstGeom>
          <a:solidFill>
            <a:srgbClr val="2563EB"/>
          </a:solidFill>
          <a:ln/>
        </p:spPr>
      </p:sp>
      <p:sp>
        <p:nvSpPr>
          <p:cNvPr id="15" name="Shape 13"/>
          <p:cNvSpPr/>
          <p:nvPr/>
        </p:nvSpPr>
        <p:spPr>
          <a:xfrm>
            <a:off x="3840480" y="1389888"/>
            <a:ext cx="530352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365760" y="165506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Book venue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370832" y="1700784"/>
            <a:ext cx="883920" cy="219456"/>
          </a:xfrm>
          <a:prstGeom prst="roundRect">
            <a:avLst>
              <a:gd name="adj" fmla="val 12500"/>
            </a:avLst>
          </a:prstGeom>
          <a:solidFill>
            <a:srgbClr val="0EA5E9"/>
          </a:solidFill>
          <a:ln/>
        </p:spPr>
      </p:sp>
      <p:sp>
        <p:nvSpPr>
          <p:cNvPr id="18" name="Shape 16"/>
          <p:cNvSpPr/>
          <p:nvPr/>
        </p:nvSpPr>
        <p:spPr>
          <a:xfrm>
            <a:off x="4370832" y="1700784"/>
            <a:ext cx="707136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365760" y="196596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Confirm speakers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4724400" y="2011680"/>
            <a:ext cx="1591056" cy="219456"/>
          </a:xfrm>
          <a:prstGeom prst="roundRect">
            <a:avLst>
              <a:gd name="adj" fmla="val 12500"/>
            </a:avLst>
          </a:prstGeom>
          <a:solidFill>
            <a:srgbClr val="6366F1"/>
          </a:solidFill>
          <a:ln/>
        </p:spPr>
      </p:sp>
      <p:sp>
        <p:nvSpPr>
          <p:cNvPr id="21" name="Shape 19"/>
          <p:cNvSpPr/>
          <p:nvPr/>
        </p:nvSpPr>
        <p:spPr>
          <a:xfrm>
            <a:off x="4724400" y="2011680"/>
            <a:ext cx="636422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365760" y="2276856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Promotion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6315456" y="2404872"/>
            <a:ext cx="371246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4" name="Text 22"/>
          <p:cNvSpPr/>
          <p:nvPr/>
        </p:nvSpPr>
        <p:spPr>
          <a:xfrm>
            <a:off x="365760" y="258775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Website &amp; tickets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6315456" y="2633472"/>
            <a:ext cx="1237488" cy="219456"/>
          </a:xfrm>
          <a:prstGeom prst="roundRect">
            <a:avLst>
              <a:gd name="adj" fmla="val 12500"/>
            </a:avLst>
          </a:prstGeom>
          <a:solidFill>
            <a:srgbClr val="F97316"/>
          </a:solidFill>
          <a:ln/>
        </p:spPr>
      </p:sp>
      <p:sp>
        <p:nvSpPr>
          <p:cNvPr id="26" name="Shape 24"/>
          <p:cNvSpPr/>
          <p:nvPr/>
        </p:nvSpPr>
        <p:spPr>
          <a:xfrm>
            <a:off x="6315456" y="2633472"/>
            <a:ext cx="247498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365760" y="289864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Email + social push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7022592" y="2944368"/>
            <a:ext cx="3005328" cy="219456"/>
          </a:xfrm>
          <a:prstGeom prst="roundRect">
            <a:avLst>
              <a:gd name="adj" fmla="val 12500"/>
            </a:avLst>
          </a:prstGeom>
          <a:solidFill>
            <a:srgbClr val="A855F7"/>
          </a:solidFill>
          <a:ln/>
        </p:spPr>
      </p:sp>
      <p:sp>
        <p:nvSpPr>
          <p:cNvPr id="29" name="Shape 27"/>
          <p:cNvSpPr/>
          <p:nvPr/>
        </p:nvSpPr>
        <p:spPr>
          <a:xfrm>
            <a:off x="7022592" y="2944368"/>
            <a:ext cx="150266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365760" y="320954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Logistics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9144000" y="3337560"/>
            <a:ext cx="176784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32" name="Text 30"/>
          <p:cNvSpPr/>
          <p:nvPr/>
        </p:nvSpPr>
        <p:spPr>
          <a:xfrm>
            <a:off x="365760" y="352044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Catering &amp; AV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9144000" y="3566160"/>
            <a:ext cx="1060704" cy="219456"/>
          </a:xfrm>
          <a:prstGeom prst="roundRect">
            <a:avLst>
              <a:gd name="adj" fmla="val 12500"/>
            </a:avLst>
          </a:prstGeom>
          <a:solidFill>
            <a:srgbClr val="10B981"/>
          </a:solidFill>
          <a:ln/>
        </p:spPr>
      </p:sp>
      <p:sp>
        <p:nvSpPr>
          <p:cNvPr id="34" name="Text 32"/>
          <p:cNvSpPr/>
          <p:nvPr/>
        </p:nvSpPr>
        <p:spPr>
          <a:xfrm>
            <a:off x="365760" y="3831336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Run of show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10027920" y="3877056"/>
            <a:ext cx="883920" cy="219456"/>
          </a:xfrm>
          <a:prstGeom prst="roundRect">
            <a:avLst>
              <a:gd name="adj" fmla="val 12500"/>
            </a:avLst>
          </a:prstGeom>
          <a:solidFill>
            <a:srgbClr val="22C55E"/>
          </a:solidFill>
          <a:ln/>
        </p:spPr>
      </p:sp>
      <p:sp>
        <p:nvSpPr>
          <p:cNvPr id="36" name="Text 34"/>
          <p:cNvSpPr/>
          <p:nvPr/>
        </p:nvSpPr>
        <p:spPr>
          <a:xfrm>
            <a:off x="365760" y="414223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Event day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10829544" y="4233672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38" name="Text 36"/>
          <p:cNvSpPr/>
          <p:nvPr/>
        </p:nvSpPr>
        <p:spPr>
          <a:xfrm>
            <a:off x="365760" y="445312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Wrap-up &amp; thank you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11088624" y="4498848"/>
            <a:ext cx="707136" cy="219456"/>
          </a:xfrm>
          <a:prstGeom prst="roundRect">
            <a:avLst>
              <a:gd name="adj" fmla="val 12500"/>
            </a:avLst>
          </a:prstGeom>
          <a:solidFill>
            <a:srgbClr val="64748B"/>
          </a:solidFill>
          <a:ln/>
        </p:spPr>
      </p:sp>
      <p:sp>
        <p:nvSpPr>
          <p:cNvPr id="40" name="Text 38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A5E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budget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goals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Book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venue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Coord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Confirm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speakers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Coord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Promotion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Website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tickets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Email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+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social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push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Social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Logistics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Catering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AV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Run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Event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Wrap-up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thank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2026-07-24T04:16:54Z</dcterms:created>
  <dcterms:modified xsi:type="dcterms:W3CDTF">2026-07-24T04:16:54Z</dcterms:modified>
</cp:coreProperties>
</file>