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453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Franchise Rollout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Franchise Rollout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984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326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564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906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3144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486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4723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066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6303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646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7883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225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9463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805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1042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385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2622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965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4202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544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5782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124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7362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3704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8941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5284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0521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6864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210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844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3681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0023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526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160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6840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183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8420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762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0000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6342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71580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7922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3159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9502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74739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1081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6319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2661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7899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4241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79478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5821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81058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7401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82638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8980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84218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0560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85797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2140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87377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3720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8957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5299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90537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86879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92117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8459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93696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0039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95276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1618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96856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93198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98436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94778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00015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6358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101595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97938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103175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9517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104755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01097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106334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102677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107914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104257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109494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105836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11074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07416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1265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114233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110576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115813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112156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117393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113735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Text 103"/>
          <p:cNvSpPr/>
          <p:nvPr/>
        </p:nvSpPr>
        <p:spPr>
          <a:xfrm>
            <a:off x="365760" y="10332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System readiness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3840480" y="1067889"/>
            <a:ext cx="157977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11573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Unit economics model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3840480" y="1203089"/>
            <a:ext cx="394943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109" name="Shape 107"/>
          <p:cNvSpPr/>
          <p:nvPr/>
        </p:nvSpPr>
        <p:spPr>
          <a:xfrm>
            <a:off x="3840480" y="1203089"/>
            <a:ext cx="394943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12814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Franchise legal &amp; disclosure pack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4122582" y="1327186"/>
            <a:ext cx="789886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112" name="Shape 110"/>
          <p:cNvSpPr/>
          <p:nvPr/>
        </p:nvSpPr>
        <p:spPr>
          <a:xfrm>
            <a:off x="4122582" y="1327186"/>
            <a:ext cx="789886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14055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Operations manual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4066162" y="1451283"/>
            <a:ext cx="1015568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115" name="Shape 113"/>
          <p:cNvSpPr/>
          <p:nvPr/>
        </p:nvSpPr>
        <p:spPr>
          <a:xfrm>
            <a:off x="4066162" y="1451283"/>
            <a:ext cx="1015568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15296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Brand standards &amp; fit-out kit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4461105" y="1575381"/>
            <a:ext cx="677045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118" name="Shape 116"/>
          <p:cNvSpPr/>
          <p:nvPr/>
        </p:nvSpPr>
        <p:spPr>
          <a:xfrm>
            <a:off x="4461105" y="1575381"/>
            <a:ext cx="67704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16537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Supplier &amp; logistics agreements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4743207" y="1699478"/>
            <a:ext cx="564204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121" name="Shape 119"/>
          <p:cNvSpPr/>
          <p:nvPr/>
        </p:nvSpPr>
        <p:spPr>
          <a:xfrm>
            <a:off x="4743207" y="1699478"/>
            <a:ext cx="56420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17778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 support model &amp; hiring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4912468" y="1823575"/>
            <a:ext cx="507784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124" name="Shape 122"/>
          <p:cNvSpPr/>
          <p:nvPr/>
        </p:nvSpPr>
        <p:spPr>
          <a:xfrm>
            <a:off x="4912468" y="1823575"/>
            <a:ext cx="50778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190195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System ready to sell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5337956" y="189999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202604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Territory &amp; pipeline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4968889" y="2060666"/>
            <a:ext cx="169261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215014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Territory mapping &amp; market sizing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4968889" y="2195866"/>
            <a:ext cx="451363" cy="32657"/>
          </a:xfrm>
          <a:prstGeom prst="roundRect">
            <a:avLst>
              <a:gd name="adj" fmla="val 84000"/>
            </a:avLst>
          </a:prstGeom>
          <a:solidFill>
            <a:srgbClr val="2563EB"/>
          </a:solidFill>
          <a:ln/>
        </p:spPr>
      </p:sp>
      <p:sp>
        <p:nvSpPr>
          <p:cNvPr id="131" name="Shape 129"/>
          <p:cNvSpPr/>
          <p:nvPr/>
        </p:nvSpPr>
        <p:spPr>
          <a:xfrm>
            <a:off x="4968889" y="2195866"/>
            <a:ext cx="451363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227424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Franchisee marketing &amp; lead gen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5420252" y="2319963"/>
            <a:ext cx="1015568" cy="32657"/>
          </a:xfrm>
          <a:prstGeom prst="roundRect">
            <a:avLst>
              <a:gd name="adj" fmla="val 84000"/>
            </a:avLst>
          </a:prstGeom>
          <a:solidFill>
            <a:srgbClr val="3B82F6"/>
          </a:solidFill>
          <a:ln/>
        </p:spPr>
      </p:sp>
      <p:sp>
        <p:nvSpPr>
          <p:cNvPr id="134" name="Shape 132"/>
          <p:cNvSpPr/>
          <p:nvPr/>
        </p:nvSpPr>
        <p:spPr>
          <a:xfrm>
            <a:off x="5420252" y="2319963"/>
            <a:ext cx="81245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239834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Applications &amp; discovery days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5702354" y="2444061"/>
            <a:ext cx="677045" cy="32657"/>
          </a:xfrm>
          <a:prstGeom prst="roundRect">
            <a:avLst>
              <a:gd name="adj" fmla="val 84000"/>
            </a:avLst>
          </a:prstGeom>
          <a:solidFill>
            <a:srgbClr val="2563EB"/>
          </a:solidFill>
          <a:ln/>
        </p:spPr>
      </p:sp>
      <p:sp>
        <p:nvSpPr>
          <p:cNvPr id="137" name="Shape 135"/>
          <p:cNvSpPr/>
          <p:nvPr/>
        </p:nvSpPr>
        <p:spPr>
          <a:xfrm>
            <a:off x="5702354" y="2444061"/>
            <a:ext cx="40622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252243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Financial qualification &amp; approval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6040877" y="2568158"/>
            <a:ext cx="507784" cy="32657"/>
          </a:xfrm>
          <a:prstGeom prst="roundRect">
            <a:avLst>
              <a:gd name="adj" fmla="val 84000"/>
            </a:avLst>
          </a:prstGeom>
          <a:solidFill>
            <a:srgbClr val="3B82F6"/>
          </a:solidFill>
          <a:ln/>
        </p:spPr>
      </p:sp>
      <p:sp>
        <p:nvSpPr>
          <p:cNvPr id="140" name="Shape 138"/>
          <p:cNvSpPr/>
          <p:nvPr/>
        </p:nvSpPr>
        <p:spPr>
          <a:xfrm>
            <a:off x="6040877" y="2568158"/>
            <a:ext cx="20311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264653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agreements signed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6522785" y="264457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277063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Wave 1 units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6605081" y="2805249"/>
            <a:ext cx="220039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289472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W1 site selection &amp; approval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6605081" y="2940449"/>
            <a:ext cx="507784" cy="32657"/>
          </a:xfrm>
          <a:prstGeom prst="roundRect">
            <a:avLst>
              <a:gd name="adj" fmla="val 84000"/>
            </a:avLst>
          </a:prstGeom>
          <a:solidFill>
            <a:srgbClr val="B45309"/>
          </a:solidFill>
          <a:ln/>
        </p:spPr>
      </p:sp>
      <p:sp>
        <p:nvSpPr>
          <p:cNvPr id="147" name="Shape 145"/>
          <p:cNvSpPr/>
          <p:nvPr/>
        </p:nvSpPr>
        <p:spPr>
          <a:xfrm>
            <a:off x="6605081" y="2940449"/>
            <a:ext cx="10155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301882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W1 lease &amp; landlord works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7090297" y="3064546"/>
            <a:ext cx="451363" cy="32657"/>
          </a:xfrm>
          <a:prstGeom prst="roundRect">
            <a:avLst>
              <a:gd name="adj" fmla="val 84000"/>
            </a:avLst>
          </a:prstGeom>
          <a:solidFill>
            <a:srgbClr val="D97706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314292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W1 design &amp; permits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7225706" y="3188643"/>
            <a:ext cx="564204" cy="32657"/>
          </a:xfrm>
          <a:prstGeom prst="roundRect">
            <a:avLst>
              <a:gd name="adj" fmla="val 84000"/>
            </a:avLst>
          </a:prstGeom>
          <a:solidFill>
            <a:srgbClr val="B45309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326702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W1 fit-out &amp; equipment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7767342" y="3312741"/>
            <a:ext cx="677045" cy="32657"/>
          </a:xfrm>
          <a:prstGeom prst="roundRect">
            <a:avLst>
              <a:gd name="adj" fmla="val 84000"/>
            </a:avLst>
          </a:prstGeom>
          <a:solidFill>
            <a:srgbClr val="D97706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339111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W1 franchisee &amp; staff training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8184853" y="3436838"/>
            <a:ext cx="338523" cy="32657"/>
          </a:xfrm>
          <a:prstGeom prst="roundRect">
            <a:avLst>
              <a:gd name="adj" fmla="val 84000"/>
            </a:avLst>
          </a:prstGeom>
          <a:solidFill>
            <a:srgbClr val="B45309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351521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W1 launch marketing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8297694" y="3560935"/>
            <a:ext cx="394943" cy="32657"/>
          </a:xfrm>
          <a:prstGeom prst="roundRect">
            <a:avLst>
              <a:gd name="adj" fmla="val 84000"/>
            </a:avLst>
          </a:prstGeom>
          <a:solidFill>
            <a:srgbClr val="D97706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363931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W1 opening week support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8692637" y="3685032"/>
            <a:ext cx="112841" cy="32657"/>
          </a:xfrm>
          <a:prstGeom prst="roundRect">
            <a:avLst>
              <a:gd name="adj" fmla="val 84000"/>
            </a:avLst>
          </a:prstGeom>
          <a:solidFill>
            <a:srgbClr val="B45309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376340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Wave 1 open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8723181" y="376145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388750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Wave 2 units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7677069" y="3922123"/>
            <a:ext cx="225681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401160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W2 franchisee approval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7677069" y="4057323"/>
            <a:ext cx="507784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413570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W2 site selection &amp; lease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8184853" y="4181421"/>
            <a:ext cx="677045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425979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W2 design &amp; permits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8805477" y="4305518"/>
            <a:ext cx="564204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438389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W2 fit-out &amp; equipment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9313261" y="4429615"/>
            <a:ext cx="620625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450799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W2 training &amp; launch marketing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9538943" y="4553712"/>
            <a:ext cx="394943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463208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Wave 2 open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9908010" y="463013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475618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Wave 3 units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9144000" y="4790803"/>
            <a:ext cx="242607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488028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W3 franchisee approval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9144000" y="4926003"/>
            <a:ext cx="564204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500438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W3 site selection &amp; lease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9708204" y="5050101"/>
            <a:ext cx="677045" cy="32657"/>
          </a:xfrm>
          <a:prstGeom prst="roundRect">
            <a:avLst>
              <a:gd name="adj" fmla="val 84000"/>
            </a:avLst>
          </a:prstGeom>
          <a:solidFill>
            <a:srgbClr val="14B8A6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512847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W3 design &amp; permits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10362681" y="5174198"/>
            <a:ext cx="564204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525257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W3 fit-out &amp; equipment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10893033" y="5298295"/>
            <a:ext cx="620625" cy="32657"/>
          </a:xfrm>
          <a:prstGeom prst="roundRect">
            <a:avLst>
              <a:gd name="adj" fmla="val 84000"/>
            </a:avLst>
          </a:prstGeom>
          <a:solidFill>
            <a:srgbClr val="14B8A6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53766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W3 training &amp; launch marketing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11118715" y="5422392"/>
            <a:ext cx="394943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88" name="Text 186"/>
          <p:cNvSpPr/>
          <p:nvPr/>
        </p:nvSpPr>
        <p:spPr>
          <a:xfrm>
            <a:off x="365760" y="55007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Wave 3 open</a:t>
            </a:r>
            <a:endParaRPr lang="en-US" sz="900" dirty="0"/>
          </a:p>
        </p:txBody>
      </p:sp>
      <p:sp>
        <p:nvSpPr>
          <p:cNvPr id="189" name="Shape 187"/>
          <p:cNvSpPr/>
          <p:nvPr/>
        </p:nvSpPr>
        <p:spPr>
          <a:xfrm>
            <a:off x="11487782" y="549881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90" name="Text 188"/>
          <p:cNvSpPr/>
          <p:nvPr/>
        </p:nvSpPr>
        <p:spPr>
          <a:xfrm>
            <a:off x="365760" y="56248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Support &amp; system improvement</a:t>
            </a:r>
            <a:endParaRPr lang="en-US" sz="900" dirty="0"/>
          </a:p>
        </p:txBody>
      </p:sp>
      <p:sp>
        <p:nvSpPr>
          <p:cNvPr id="191" name="Shape 189"/>
          <p:cNvSpPr/>
          <p:nvPr/>
        </p:nvSpPr>
        <p:spPr>
          <a:xfrm>
            <a:off x="8805477" y="5659483"/>
            <a:ext cx="293386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2" name="Text 190"/>
          <p:cNvSpPr/>
          <p:nvPr/>
        </p:nvSpPr>
        <p:spPr>
          <a:xfrm>
            <a:off x="365760" y="57489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Post-opening field visits</a:t>
            </a:r>
            <a:endParaRPr lang="en-US" sz="900" dirty="0"/>
          </a:p>
        </p:txBody>
      </p:sp>
      <p:sp>
        <p:nvSpPr>
          <p:cNvPr id="193" name="Shape 191"/>
          <p:cNvSpPr/>
          <p:nvPr/>
        </p:nvSpPr>
        <p:spPr>
          <a:xfrm>
            <a:off x="8805477" y="5794683"/>
            <a:ext cx="2821021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94" name="Text 192"/>
          <p:cNvSpPr/>
          <p:nvPr/>
        </p:nvSpPr>
        <p:spPr>
          <a:xfrm>
            <a:off x="365760" y="58730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Unit performance reviews</a:t>
            </a:r>
            <a:endParaRPr lang="en-US" sz="900" dirty="0"/>
          </a:p>
        </p:txBody>
      </p:sp>
      <p:sp>
        <p:nvSpPr>
          <p:cNvPr id="195" name="Shape 193"/>
          <p:cNvSpPr/>
          <p:nvPr/>
        </p:nvSpPr>
        <p:spPr>
          <a:xfrm>
            <a:off x="9482523" y="5918781"/>
            <a:ext cx="2143976" cy="32657"/>
          </a:xfrm>
          <a:prstGeom prst="roundRect">
            <a:avLst>
              <a:gd name="adj" fmla="val 84000"/>
            </a:avLst>
          </a:prstGeom>
          <a:solidFill>
            <a:srgbClr val="FBBF24"/>
          </a:solidFill>
          <a:ln/>
        </p:spPr>
      </p:sp>
      <p:sp>
        <p:nvSpPr>
          <p:cNvPr id="196" name="Text 194"/>
          <p:cNvSpPr/>
          <p:nvPr/>
        </p:nvSpPr>
        <p:spPr>
          <a:xfrm>
            <a:off x="365760" y="59971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Manual &amp; training updates</a:t>
            </a:r>
            <a:endParaRPr lang="en-US" sz="900" dirty="0"/>
          </a:p>
        </p:txBody>
      </p:sp>
      <p:sp>
        <p:nvSpPr>
          <p:cNvPr id="197" name="Shape 195"/>
          <p:cNvSpPr/>
          <p:nvPr/>
        </p:nvSpPr>
        <p:spPr>
          <a:xfrm>
            <a:off x="9821045" y="6042878"/>
            <a:ext cx="677045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98" name="Text 196"/>
          <p:cNvSpPr/>
          <p:nvPr/>
        </p:nvSpPr>
        <p:spPr>
          <a:xfrm>
            <a:off x="365760" y="61212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Rollout review &amp; next-wave sizing</a:t>
            </a:r>
            <a:endParaRPr lang="en-US" sz="900" dirty="0"/>
          </a:p>
        </p:txBody>
      </p:sp>
      <p:sp>
        <p:nvSpPr>
          <p:cNvPr id="199" name="Shape 197"/>
          <p:cNvSpPr/>
          <p:nvPr/>
        </p:nvSpPr>
        <p:spPr>
          <a:xfrm>
            <a:off x="11626499" y="6166975"/>
            <a:ext cx="169261" cy="32657"/>
          </a:xfrm>
          <a:prstGeom prst="roundRect">
            <a:avLst>
              <a:gd name="adj" fmla="val 84000"/>
            </a:avLst>
          </a:prstGeom>
          <a:solidFill>
            <a:srgbClr val="FBBF24"/>
          </a:solidFill>
          <a:ln/>
        </p:spPr>
      </p:sp>
      <p:sp>
        <p:nvSpPr>
          <p:cNvPr id="200" name="Text 19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economics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Franchise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disclosure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standards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Territory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Territory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sizing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Franchisee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landlord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franchisee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franchisee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franchisee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improvement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visits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updates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next-wave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sizing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2026-07-24T04:16:57Z</dcterms:created>
  <dcterms:modified xsi:type="dcterms:W3CDTF">2026-07-24T04:16:57Z</dcterms:modified>
</cp:coreProperties>
</file>