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notesMasterIdLst>
    <p:notesMasterId r:id="rId5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563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46888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</a:rPr>
              <a:t>Simple Project Plan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40080" y="3566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</a:rPr>
              <a:t>Free Gantt chart template · gantts.app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Simple Project Plan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3840480" y="1051560"/>
            <a:ext cx="0" cy="1243584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4747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10801350" y="1051560"/>
            <a:ext cx="0" cy="1243584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43559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17</a:t>
            </a:r>
            <a:endParaRPr lang="en-US" sz="700" dirty="0"/>
          </a:p>
        </p:txBody>
      </p:sp>
      <p:sp>
        <p:nvSpPr>
          <p:cNvPr id="7" name="Text 5"/>
          <p:cNvSpPr/>
          <p:nvPr/>
        </p:nvSpPr>
        <p:spPr>
          <a:xfrm>
            <a:off x="365760" y="1033272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Plan the work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3840480" y="1078992"/>
            <a:ext cx="1988820" cy="219456"/>
          </a:xfrm>
          <a:prstGeom prst="roundRect">
            <a:avLst>
              <a:gd name="adj" fmla="val 12500"/>
            </a:avLst>
          </a:prstGeom>
          <a:solidFill>
            <a:srgbClr val="2563EB"/>
          </a:solidFill>
          <a:ln/>
        </p:spPr>
      </p:sp>
      <p:sp>
        <p:nvSpPr>
          <p:cNvPr id="9" name="Shape 7"/>
          <p:cNvSpPr/>
          <p:nvPr/>
        </p:nvSpPr>
        <p:spPr>
          <a:xfrm>
            <a:off x="3840480" y="1078992"/>
            <a:ext cx="1988820" cy="21945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0" name="Text 8"/>
          <p:cNvSpPr/>
          <p:nvPr/>
        </p:nvSpPr>
        <p:spPr>
          <a:xfrm>
            <a:off x="365760" y="1344168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Do the work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5829300" y="1389888"/>
            <a:ext cx="3977640" cy="219456"/>
          </a:xfrm>
          <a:prstGeom prst="roundRect">
            <a:avLst>
              <a:gd name="adj" fmla="val 12500"/>
            </a:avLst>
          </a:prstGeom>
          <a:solidFill>
            <a:srgbClr val="0EA5E9"/>
          </a:solidFill>
          <a:ln/>
        </p:spPr>
      </p:sp>
      <p:sp>
        <p:nvSpPr>
          <p:cNvPr id="12" name="Shape 10"/>
          <p:cNvSpPr/>
          <p:nvPr/>
        </p:nvSpPr>
        <p:spPr>
          <a:xfrm>
            <a:off x="5829300" y="1389888"/>
            <a:ext cx="1591056" cy="21945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3" name="Text 11"/>
          <p:cNvSpPr/>
          <p:nvPr/>
        </p:nvSpPr>
        <p:spPr>
          <a:xfrm>
            <a:off x="365760" y="1655064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Review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9806940" y="1700784"/>
            <a:ext cx="1491615" cy="219456"/>
          </a:xfrm>
          <a:prstGeom prst="roundRect">
            <a:avLst>
              <a:gd name="adj" fmla="val 12500"/>
            </a:avLst>
          </a:prstGeom>
          <a:solidFill>
            <a:srgbClr val="F59E0B"/>
          </a:solidFill>
          <a:ln/>
        </p:spPr>
      </p:sp>
      <p:sp>
        <p:nvSpPr>
          <p:cNvPr id="15" name="Text 13"/>
          <p:cNvSpPr/>
          <p:nvPr/>
        </p:nvSpPr>
        <p:spPr>
          <a:xfrm>
            <a:off x="365760" y="1965960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Done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11216259" y="2057400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7" name="Text 15"/>
          <p:cNvSpPr/>
          <p:nvPr/>
        </p:nvSpPr>
        <p:spPr>
          <a:xfrm>
            <a:off x="36576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4A3B8"/>
                </a:solidFill>
              </a:rPr>
              <a:t>Made free at gantts.app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Task Schedule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82296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#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63E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Task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63E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Owner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63E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Start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63E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End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63E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Days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63E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63EB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the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work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You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the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work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Team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You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Done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Slide 1</vt:lpstr>
      <vt:lpstr>Slide 2</vt:lpstr>
      <vt:lpstr>Slide 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2026-07-24T04:16:54Z</dcterms:created>
  <dcterms:modified xsi:type="dcterms:W3CDTF">2026-07-24T04:16:54Z</dcterms:modified>
</cp:coreProperties>
</file>