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58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Home Renovation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Home Renovation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366150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003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6891820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26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8417490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51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9943161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774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11468831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1030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Planning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840480" y="1161288"/>
            <a:ext cx="22885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&amp; budget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840480" y="1389888"/>
            <a:ext cx="1525670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19" name="Shape 17"/>
          <p:cNvSpPr/>
          <p:nvPr/>
        </p:nvSpPr>
        <p:spPr>
          <a:xfrm>
            <a:off x="3840480" y="1389888"/>
            <a:ext cx="152567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Permits &amp; approvals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930244" y="1700784"/>
            <a:ext cx="1525670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22" name="Shape 20"/>
          <p:cNvSpPr/>
          <p:nvPr/>
        </p:nvSpPr>
        <p:spPr>
          <a:xfrm>
            <a:off x="4930244" y="1700784"/>
            <a:ext cx="91540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Demolition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455915" y="2093976"/>
            <a:ext cx="54488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Demo &amp; prep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55915" y="2322576"/>
            <a:ext cx="544882" cy="219456"/>
          </a:xfrm>
          <a:prstGeom prst="roundRect">
            <a:avLst>
              <a:gd name="adj" fmla="val 12500"/>
            </a:avLst>
          </a:prstGeom>
          <a:solidFill>
            <a:srgbClr val="EF4444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Structural &amp; rough-in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000797" y="2715768"/>
            <a:ext cx="217952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Framing &amp; structure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7000797" y="2944368"/>
            <a:ext cx="871812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Electrical, plumbing &amp; HVAC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872608" y="3255264"/>
            <a:ext cx="1307717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Finishes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9180325" y="3648456"/>
            <a:ext cx="217952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Drywall, paint &amp; flooring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9180325" y="3877056"/>
            <a:ext cx="1634647" cy="219456"/>
          </a:xfrm>
          <a:prstGeom prst="roundRect">
            <a:avLst>
              <a:gd name="adj" fmla="val 12500"/>
            </a:avLst>
          </a:prstGeom>
          <a:solidFill>
            <a:srgbClr val="A855F7"/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inspection &amp; walkthrough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1359854" y="4187952"/>
            <a:ext cx="326929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Project complete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1604488" y="4544568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plumbing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HVAC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Drywall,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walkthrough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