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948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Moving House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Moving House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55539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1881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72673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016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89808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150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106942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285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365760" y="10332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Plan &amp; budget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840480" y="1074420"/>
            <a:ext cx="171344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" name="Text 13"/>
          <p:cNvSpPr/>
          <p:nvPr/>
        </p:nvSpPr>
        <p:spPr>
          <a:xfrm>
            <a:off x="365760" y="11704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moving date &amp; budget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840480" y="1216152"/>
            <a:ext cx="367167" cy="45720"/>
          </a:xfrm>
          <a:prstGeom prst="roundRect">
            <a:avLst>
              <a:gd name="adj" fmla="val 60000"/>
            </a:avLst>
          </a:prstGeom>
          <a:solidFill>
            <a:srgbClr val="0D9488"/>
          </a:solidFill>
          <a:ln/>
        </p:spPr>
      </p:sp>
      <p:sp>
        <p:nvSpPr>
          <p:cNvPr id="17" name="Shape 15"/>
          <p:cNvSpPr/>
          <p:nvPr/>
        </p:nvSpPr>
        <p:spPr>
          <a:xfrm>
            <a:off x="3840480" y="1216152"/>
            <a:ext cx="367167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365760" y="13075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Create a moving inventory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085258" y="1353312"/>
            <a:ext cx="489556" cy="45720"/>
          </a:xfrm>
          <a:prstGeom prst="roundRect">
            <a:avLst>
              <a:gd name="adj" fmla="val 60000"/>
            </a:avLst>
          </a:prstGeom>
          <a:solidFill>
            <a:srgbClr val="14B8A6"/>
          </a:solidFill>
          <a:ln/>
        </p:spPr>
      </p:sp>
      <p:sp>
        <p:nvSpPr>
          <p:cNvPr id="20" name="Shape 18"/>
          <p:cNvSpPr/>
          <p:nvPr/>
        </p:nvSpPr>
        <p:spPr>
          <a:xfrm>
            <a:off x="4085258" y="1353312"/>
            <a:ext cx="489556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14447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Declutter: sell, donate, recycle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207647" y="1490472"/>
            <a:ext cx="3059723" cy="45720"/>
          </a:xfrm>
          <a:prstGeom prst="roundRect">
            <a:avLst>
              <a:gd name="adj" fmla="val 60000"/>
            </a:avLst>
          </a:prstGeom>
          <a:solidFill>
            <a:srgbClr val="2DD4BF"/>
          </a:solidFill>
          <a:ln/>
        </p:spPr>
      </p:sp>
      <p:sp>
        <p:nvSpPr>
          <p:cNvPr id="23" name="Shape 21"/>
          <p:cNvSpPr/>
          <p:nvPr/>
        </p:nvSpPr>
        <p:spPr>
          <a:xfrm>
            <a:off x="4207647" y="1490472"/>
            <a:ext cx="1835834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365760" y="15819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Research &amp; get mover quotes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452425" y="1627632"/>
            <a:ext cx="1101500" cy="45720"/>
          </a:xfrm>
          <a:prstGeom prst="roundRect">
            <a:avLst>
              <a:gd name="adj" fmla="val 60000"/>
            </a:avLst>
          </a:prstGeom>
          <a:solidFill>
            <a:srgbClr val="5EEAD4"/>
          </a:solidFill>
          <a:ln/>
        </p:spPr>
      </p:sp>
      <p:sp>
        <p:nvSpPr>
          <p:cNvPr id="26" name="Shape 24"/>
          <p:cNvSpPr/>
          <p:nvPr/>
        </p:nvSpPr>
        <p:spPr>
          <a:xfrm>
            <a:off x="4452425" y="1627632"/>
            <a:ext cx="771050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365760" y="17190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Plan &amp; budget set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5471629" y="172364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18562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Book &amp; notify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5553925" y="1897380"/>
            <a:ext cx="171344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1" name="Text 29"/>
          <p:cNvSpPr/>
          <p:nvPr/>
        </p:nvSpPr>
        <p:spPr>
          <a:xfrm>
            <a:off x="365760" y="19933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Book movers or hire a van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5553925" y="2039112"/>
            <a:ext cx="489556" cy="45720"/>
          </a:xfrm>
          <a:prstGeom prst="roundRect">
            <a:avLst>
              <a:gd name="adj" fmla="val 60000"/>
            </a:avLst>
          </a:prstGeom>
          <a:solidFill>
            <a:srgbClr val="7C3AED"/>
          </a:solidFill>
          <a:ln/>
        </p:spPr>
      </p:sp>
      <p:sp>
        <p:nvSpPr>
          <p:cNvPr id="33" name="Text 31"/>
          <p:cNvSpPr/>
          <p:nvPr/>
        </p:nvSpPr>
        <p:spPr>
          <a:xfrm>
            <a:off x="365760" y="21305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Book time off &amp; arrange help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5798703" y="2176272"/>
            <a:ext cx="367167" cy="45720"/>
          </a:xfrm>
          <a:prstGeom prst="roundRect">
            <a:avLst>
              <a:gd name="adj" fmla="val 60000"/>
            </a:avLst>
          </a:prstGeom>
          <a:solidFill>
            <a:srgbClr val="8B5CF6"/>
          </a:solidFill>
          <a:ln/>
        </p:spPr>
      </p:sp>
      <p:sp>
        <p:nvSpPr>
          <p:cNvPr id="35" name="Text 33"/>
          <p:cNvSpPr/>
          <p:nvPr/>
        </p:nvSpPr>
        <p:spPr>
          <a:xfrm>
            <a:off x="365760" y="22677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Give notice / list the property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5553925" y="2313432"/>
            <a:ext cx="611945" cy="45720"/>
          </a:xfrm>
          <a:prstGeom prst="roundRect">
            <a:avLst>
              <a:gd name="adj" fmla="val 60000"/>
            </a:avLst>
          </a:prstGeom>
          <a:solidFill>
            <a:srgbClr val="A855F7"/>
          </a:solidFill>
          <a:ln/>
        </p:spPr>
      </p:sp>
      <p:sp>
        <p:nvSpPr>
          <p:cNvPr id="37" name="Text 35"/>
          <p:cNvSpPr/>
          <p:nvPr/>
        </p:nvSpPr>
        <p:spPr>
          <a:xfrm>
            <a:off x="365760" y="24048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Arrange parking &amp; lift access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6043481" y="2450592"/>
            <a:ext cx="489556" cy="45720"/>
          </a:xfrm>
          <a:prstGeom prst="roundRect">
            <a:avLst>
              <a:gd name="adj" fmla="val 60000"/>
            </a:avLst>
          </a:prstGeom>
          <a:solidFill>
            <a:srgbClr val="C084FC"/>
          </a:solidFill>
          <a:ln/>
        </p:spPr>
      </p:sp>
      <p:sp>
        <p:nvSpPr>
          <p:cNvPr id="39" name="Text 37"/>
          <p:cNvSpPr/>
          <p:nvPr/>
        </p:nvSpPr>
        <p:spPr>
          <a:xfrm>
            <a:off x="365760" y="25420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Movers booked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7185074" y="254660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41" name="Text 39"/>
          <p:cNvSpPr/>
          <p:nvPr/>
        </p:nvSpPr>
        <p:spPr>
          <a:xfrm>
            <a:off x="365760" y="26791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Change of address &amp; admin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6410647" y="2720340"/>
            <a:ext cx="257016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3" name="Text 41"/>
          <p:cNvSpPr/>
          <p:nvPr/>
        </p:nvSpPr>
        <p:spPr>
          <a:xfrm>
            <a:off x="365760" y="28163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up mail redirection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6410647" y="2862072"/>
            <a:ext cx="367167" cy="45720"/>
          </a:xfrm>
          <a:prstGeom prst="roundRect">
            <a:avLst>
              <a:gd name="adj" fmla="val 60000"/>
            </a:avLst>
          </a:prstGeom>
          <a:solidFill>
            <a:srgbClr val="2563EB"/>
          </a:solidFill>
          <a:ln/>
        </p:spPr>
      </p:sp>
      <p:sp>
        <p:nvSpPr>
          <p:cNvPr id="45" name="Text 43"/>
          <p:cNvSpPr/>
          <p:nvPr/>
        </p:nvSpPr>
        <p:spPr>
          <a:xfrm>
            <a:off x="365760" y="29535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Switch utilities (gas, electric, water)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6777814" y="2999232"/>
            <a:ext cx="1468667" cy="45720"/>
          </a:xfrm>
          <a:prstGeom prst="roundRect">
            <a:avLst>
              <a:gd name="adj" fmla="val 60000"/>
            </a:avLst>
          </a:prstGeom>
          <a:solidFill>
            <a:srgbClr val="3B82F6"/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30906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Transfer broadband &amp; TV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7022592" y="3136392"/>
            <a:ext cx="1223889" cy="45720"/>
          </a:xfrm>
          <a:prstGeom prst="roundRect">
            <a:avLst>
              <a:gd name="adj" fmla="val 60000"/>
            </a:avLst>
          </a:prstGeom>
          <a:solidFill>
            <a:srgbClr val="60A5FA"/>
          </a:solidFill>
          <a:ln/>
        </p:spPr>
      </p:sp>
      <p:sp>
        <p:nvSpPr>
          <p:cNvPr id="49" name="Text 47"/>
          <p:cNvSpPr/>
          <p:nvPr/>
        </p:nvSpPr>
        <p:spPr>
          <a:xfrm>
            <a:off x="365760" y="32278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Update address: bank, insurance, licence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7267370" y="3273552"/>
            <a:ext cx="1468667" cy="45720"/>
          </a:xfrm>
          <a:prstGeom prst="roundRect">
            <a:avLst>
              <a:gd name="adj" fmla="val 60000"/>
            </a:avLst>
          </a:prstGeom>
          <a:solidFill>
            <a:srgbClr val="93C5FD"/>
          </a:solidFill>
          <a:ln/>
        </p:spPr>
      </p:sp>
      <p:sp>
        <p:nvSpPr>
          <p:cNvPr id="51" name="Text 49"/>
          <p:cNvSpPr/>
          <p:nvPr/>
        </p:nvSpPr>
        <p:spPr>
          <a:xfrm>
            <a:off x="365760" y="33649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Register with local services (school, GP)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7512148" y="3410712"/>
            <a:ext cx="1223889" cy="45720"/>
          </a:xfrm>
          <a:prstGeom prst="roundRect">
            <a:avLst>
              <a:gd name="adj" fmla="val 60000"/>
            </a:avLst>
          </a:prstGeom>
          <a:solidFill>
            <a:srgbClr val="BFDBFE"/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35021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Address changes done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8898519" y="350672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36393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Pack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8124092" y="3680460"/>
            <a:ext cx="220300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7" name="Text 55"/>
          <p:cNvSpPr/>
          <p:nvPr/>
        </p:nvSpPr>
        <p:spPr>
          <a:xfrm>
            <a:off x="365760" y="37764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Gather packing supplies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8124092" y="3822192"/>
            <a:ext cx="367167" cy="45720"/>
          </a:xfrm>
          <a:prstGeom prst="roundRect">
            <a:avLst>
              <a:gd name="adj" fmla="val 60000"/>
            </a:avLst>
          </a:prstGeom>
          <a:solidFill>
            <a:srgbClr val="EA580C"/>
          </a:solidFill>
          <a:ln/>
        </p:spPr>
      </p:sp>
      <p:sp>
        <p:nvSpPr>
          <p:cNvPr id="59" name="Text 57"/>
          <p:cNvSpPr/>
          <p:nvPr/>
        </p:nvSpPr>
        <p:spPr>
          <a:xfrm>
            <a:off x="365760" y="39136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Pack non-essential rooms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8368870" y="3959352"/>
            <a:ext cx="1591056" cy="45720"/>
          </a:xfrm>
          <a:prstGeom prst="roundRect">
            <a:avLst>
              <a:gd name="adj" fmla="val 60000"/>
            </a:avLst>
          </a:prstGeom>
          <a:solidFill>
            <a:srgbClr val="F97316"/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40507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Label boxes by room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8613648" y="4096512"/>
            <a:ext cx="1346278" cy="45720"/>
          </a:xfrm>
          <a:prstGeom prst="roundRect">
            <a:avLst>
              <a:gd name="adj" fmla="val 60000"/>
            </a:avLst>
          </a:prstGeom>
          <a:solidFill>
            <a:srgbClr val="FB923C"/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41879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Pack an essentials / first-night box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9959926" y="4233672"/>
            <a:ext cx="244778" cy="45720"/>
          </a:xfrm>
          <a:prstGeom prst="roundRect">
            <a:avLst>
              <a:gd name="adj" fmla="val 60000"/>
            </a:avLst>
          </a:prstGeom>
          <a:solidFill>
            <a:srgbClr val="FDBA74"/>
          </a:solidFill>
          <a:ln/>
        </p:spPr>
      </p:sp>
      <p:sp>
        <p:nvSpPr>
          <p:cNvPr id="65" name="Text 63"/>
          <p:cNvSpPr/>
          <p:nvPr/>
        </p:nvSpPr>
        <p:spPr>
          <a:xfrm>
            <a:off x="365760" y="43251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Packing complete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10244797" y="432968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7" name="Text 65"/>
          <p:cNvSpPr/>
          <p:nvPr/>
        </p:nvSpPr>
        <p:spPr>
          <a:xfrm>
            <a:off x="365760" y="44622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Moving week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10327093" y="4503420"/>
            <a:ext cx="61194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45994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Confirm details with movers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10327093" y="4645152"/>
            <a:ext cx="122389" cy="45720"/>
          </a:xfrm>
          <a:prstGeom prst="roundRect">
            <a:avLst>
              <a:gd name="adj" fmla="val 60000"/>
            </a:avLst>
          </a:prstGeom>
          <a:solidFill>
            <a:srgbClr val="DB2777"/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47365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Defrost fridge &amp; disconnect appliances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10449482" y="4782312"/>
            <a:ext cx="244778" cy="45720"/>
          </a:xfrm>
          <a:prstGeom prst="roundRect">
            <a:avLst>
              <a:gd name="adj" fmla="val 60000"/>
            </a:avLst>
          </a:prstGeom>
          <a:solidFill>
            <a:srgbClr val="EC4899"/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48737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Take meter readings &amp; photos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10694260" y="4919472"/>
            <a:ext cx="122389" cy="45720"/>
          </a:xfrm>
          <a:prstGeom prst="roundRect">
            <a:avLst>
              <a:gd name="adj" fmla="val 60000"/>
            </a:avLst>
          </a:prstGeom>
          <a:solidFill>
            <a:srgbClr val="F472B6"/>
          </a:solidFill>
          <a:ln/>
        </p:spPr>
      </p:sp>
      <p:sp>
        <p:nvSpPr>
          <p:cNvPr id="75" name="Text 73"/>
          <p:cNvSpPr/>
          <p:nvPr/>
        </p:nvSpPr>
        <p:spPr>
          <a:xfrm>
            <a:off x="365760" y="50109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Clean the old home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10571871" y="5056632"/>
            <a:ext cx="244778" cy="45720"/>
          </a:xfrm>
          <a:prstGeom prst="roundRect">
            <a:avLst>
              <a:gd name="adj" fmla="val 60000"/>
            </a:avLst>
          </a:prstGeom>
          <a:solidFill>
            <a:srgbClr val="F9A8D4"/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51480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Moving day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10694260" y="5193792"/>
            <a:ext cx="122389" cy="45720"/>
          </a:xfrm>
          <a:prstGeom prst="roundRect">
            <a:avLst>
              <a:gd name="adj" fmla="val 60000"/>
            </a:avLst>
          </a:prstGeom>
          <a:solidFill>
            <a:srgbClr val="BE185D"/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52852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Moved in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10734353" y="528980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54223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Settle in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10816649" y="5463540"/>
            <a:ext cx="85672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55595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Unpack the essentials box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10816649" y="5605272"/>
            <a:ext cx="244778" cy="45720"/>
          </a:xfrm>
          <a:prstGeom prst="roundRect">
            <a:avLst>
              <a:gd name="adj" fmla="val 60000"/>
            </a:avLst>
          </a:prstGeom>
          <a:solidFill>
            <a:srgbClr val="059669"/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56967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Check utilities &amp; set up broadband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10816649" y="5742432"/>
            <a:ext cx="489556" cy="45720"/>
          </a:xfrm>
          <a:prstGeom prst="roundRect">
            <a:avLst>
              <a:gd name="adj" fmla="val 60000"/>
            </a:avLst>
          </a:prstGeom>
          <a:solidFill>
            <a:srgbClr val="047857"/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58338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Unpack room by room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10939038" y="5879592"/>
            <a:ext cx="734334" cy="45720"/>
          </a:xfrm>
          <a:prstGeom prst="roundRect">
            <a:avLst>
              <a:gd name="adj" fmla="val 60000"/>
            </a:avLst>
          </a:prstGeom>
          <a:solidFill>
            <a:srgbClr val="34D399"/>
          </a:solidFill>
          <a:ln/>
        </p:spPr>
      </p:sp>
      <p:sp>
        <p:nvSpPr>
          <p:cNvPr id="89" name="Text 87"/>
          <p:cNvSpPr/>
          <p:nvPr/>
        </p:nvSpPr>
        <p:spPr>
          <a:xfrm>
            <a:off x="365760" y="59710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Register on the electoral roll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11061426" y="6016752"/>
            <a:ext cx="489556" cy="45720"/>
          </a:xfrm>
          <a:prstGeom prst="roundRect">
            <a:avLst>
              <a:gd name="adj" fmla="val 60000"/>
            </a:avLst>
          </a:prstGeom>
          <a:solidFill>
            <a:srgbClr val="6EE7B7"/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61081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Settled in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11591075" y="611276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inventory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Declutter: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sell,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donate,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recycle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quotes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notify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arrange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help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property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Arrange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address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admin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redirection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Switch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(gas,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water)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Transfer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broadband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TV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Update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address: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bank,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insurance,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licence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(school,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GP)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Address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Gather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non-essential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Label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boxes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essentials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first-night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box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details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Defrost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fridge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disconnect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appliances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Take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photos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home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Moved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Settle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Unpack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essentials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box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broadband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Unpack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electoral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Settled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2026-09-04T20:20:14Z</dcterms:created>
  <dcterms:modified xsi:type="dcterms:W3CDTF">2026-09-04T20:20:14Z</dcterms:modified>
</cp:coreProperties>
</file>