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91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Online Course Creation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Online Course Creation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8438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780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8472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14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850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84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78539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881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88573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915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9860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94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08640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4983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65760" y="103327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 &amp; validate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095703"/>
            <a:ext cx="10033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21299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audience &amp; outcome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40480" y="1258719"/>
            <a:ext cx="358346" cy="88287"/>
          </a:xfrm>
          <a:prstGeom prst="roundRect">
            <a:avLst>
              <a:gd name="adj" fmla="val 31071"/>
            </a:avLst>
          </a:prstGeom>
          <a:solidFill>
            <a:srgbClr val="0891B2"/>
          </a:solidFill>
          <a:ln/>
        </p:spPr>
      </p:sp>
      <p:sp>
        <p:nvSpPr>
          <p:cNvPr id="23" name="Shape 21"/>
          <p:cNvSpPr/>
          <p:nvPr/>
        </p:nvSpPr>
        <p:spPr>
          <a:xfrm>
            <a:off x="3840480" y="1258719"/>
            <a:ext cx="358346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39272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Validate topic (survey / pre-sell)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198826" y="1438446"/>
            <a:ext cx="645023" cy="88287"/>
          </a:xfrm>
          <a:prstGeom prst="roundRect">
            <a:avLst>
              <a:gd name="adj" fmla="val 31071"/>
            </a:avLst>
          </a:prstGeom>
          <a:solidFill>
            <a:srgbClr val="0E7490"/>
          </a:solidFill>
          <a:ln/>
        </p:spPr>
      </p:sp>
      <p:sp>
        <p:nvSpPr>
          <p:cNvPr id="26" name="Shape 24"/>
          <p:cNvSpPr/>
          <p:nvPr/>
        </p:nvSpPr>
        <p:spPr>
          <a:xfrm>
            <a:off x="4198826" y="1438446"/>
            <a:ext cx="645023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57245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Topic validated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61553" y="159830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75218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Outline &amp; script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843849" y="1814611"/>
            <a:ext cx="15050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93190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Curriculum &amp; module outline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843849" y="1977626"/>
            <a:ext cx="501684" cy="88287"/>
          </a:xfrm>
          <a:prstGeom prst="roundRect">
            <a:avLst>
              <a:gd name="adj" fmla="val 31071"/>
            </a:avLst>
          </a:prstGeom>
          <a:solidFill>
            <a:srgbClr val="2563EB"/>
          </a:solidFill>
          <a:ln/>
        </p:spPr>
      </p:sp>
      <p:sp>
        <p:nvSpPr>
          <p:cNvPr id="33" name="Shape 31"/>
          <p:cNvSpPr/>
          <p:nvPr/>
        </p:nvSpPr>
        <p:spPr>
          <a:xfrm>
            <a:off x="4843849" y="1977626"/>
            <a:ext cx="501684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11163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Write lesson scripts &amp; slides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345533" y="2157353"/>
            <a:ext cx="1003369" cy="88287"/>
          </a:xfrm>
          <a:prstGeom prst="roundRect">
            <a:avLst>
              <a:gd name="adj" fmla="val 31071"/>
            </a:avLst>
          </a:prstGeom>
          <a:solidFill>
            <a:srgbClr val="3B82F6"/>
          </a:solidFill>
          <a:ln/>
        </p:spPr>
      </p:sp>
      <p:sp>
        <p:nvSpPr>
          <p:cNvPr id="36" name="Shape 34"/>
          <p:cNvSpPr/>
          <p:nvPr/>
        </p:nvSpPr>
        <p:spPr>
          <a:xfrm>
            <a:off x="5345533" y="2157353"/>
            <a:ext cx="551853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229136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Scripts ready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266606" y="231721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247108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Record &amp; produce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348902" y="2533519"/>
            <a:ext cx="15050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65081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recording (audio, lighting)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348902" y="2696534"/>
            <a:ext cx="215008" cy="88287"/>
          </a:xfrm>
          <a:prstGeom prst="roundRect">
            <a:avLst>
              <a:gd name="adj" fmla="val 31071"/>
            </a:avLst>
          </a:prstGeom>
          <a:solidFill>
            <a:srgbClr val="7C3AED"/>
          </a:solidFill>
          <a:ln/>
        </p:spPr>
      </p:sp>
      <p:sp>
        <p:nvSpPr>
          <p:cNvPr id="43" name="Shape 41"/>
          <p:cNvSpPr/>
          <p:nvPr/>
        </p:nvSpPr>
        <p:spPr>
          <a:xfrm>
            <a:off x="6348902" y="2696534"/>
            <a:ext cx="86003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83054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Record video lessons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563909" y="2876261"/>
            <a:ext cx="1075038" cy="88287"/>
          </a:xfrm>
          <a:prstGeom prst="roundRect">
            <a:avLst>
              <a:gd name="adj" fmla="val 31071"/>
            </a:avLst>
          </a:prstGeom>
          <a:solidFill>
            <a:srgbClr val="8B5CF6"/>
          </a:solidFill>
          <a:ln/>
        </p:spPr>
      </p:sp>
      <p:sp>
        <p:nvSpPr>
          <p:cNvPr id="46" name="Shape 44"/>
          <p:cNvSpPr/>
          <p:nvPr/>
        </p:nvSpPr>
        <p:spPr>
          <a:xfrm>
            <a:off x="6563909" y="2876261"/>
            <a:ext cx="107504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301026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Record screencasts &amp; demos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7423939" y="3055988"/>
            <a:ext cx="430015" cy="88287"/>
          </a:xfrm>
          <a:prstGeom prst="roundRect">
            <a:avLst>
              <a:gd name="adj" fmla="val 31071"/>
            </a:avLst>
          </a:prstGeom>
          <a:solidFill>
            <a:srgbClr val="A855F7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318999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Filming wrapped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7771659" y="321585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336972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Edit &amp; assemble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853955" y="3432153"/>
            <a:ext cx="15050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54944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Edit video &amp; audio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853955" y="3595169"/>
            <a:ext cx="860030" cy="88287"/>
          </a:xfrm>
          <a:prstGeom prst="roundRect">
            <a:avLst>
              <a:gd name="adj" fmla="val 31071"/>
            </a:avLst>
          </a:prstGeom>
          <a:solidFill>
            <a:srgbClr val="DB2777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72917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workbooks &amp; quizzes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853955" y="3774895"/>
            <a:ext cx="716692" cy="88287"/>
          </a:xfrm>
          <a:prstGeom prst="roundRect">
            <a:avLst>
              <a:gd name="adj" fmla="val 31071"/>
            </a:avLst>
          </a:prstGeom>
          <a:solidFill>
            <a:srgbClr val="EC489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390890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Add captions &amp; thumbnails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8713985" y="3954622"/>
            <a:ext cx="430015" cy="88287"/>
          </a:xfrm>
          <a:prstGeom prst="roundRect">
            <a:avLst>
              <a:gd name="adj" fmla="val 31071"/>
            </a:avLst>
          </a:prstGeom>
          <a:solidFill>
            <a:srgbClr val="F472B6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408862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Course assembled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9276712" y="411448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426835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Platform &amp; sales page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857323" y="4330788"/>
            <a:ext cx="12900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444808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platform &amp; upload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8857323" y="4493803"/>
            <a:ext cx="501684" cy="88287"/>
          </a:xfrm>
          <a:prstGeom prst="roundRect">
            <a:avLst>
              <a:gd name="adj" fmla="val 31071"/>
            </a:avLst>
          </a:prstGeom>
          <a:solidFill>
            <a:srgbClr val="EA580C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462781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pricing &amp; checkout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9359008" y="4673530"/>
            <a:ext cx="286677" cy="88287"/>
          </a:xfrm>
          <a:prstGeom prst="roundRect">
            <a:avLst>
              <a:gd name="adj" fmla="val 31071"/>
            </a:avLst>
          </a:prstGeom>
          <a:solidFill>
            <a:srgbClr val="F97316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480753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sales page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9359008" y="4853257"/>
            <a:ext cx="788361" cy="88287"/>
          </a:xfrm>
          <a:prstGeom prst="roundRect">
            <a:avLst>
              <a:gd name="adj" fmla="val 31071"/>
            </a:avLst>
          </a:prstGeom>
          <a:solidFill>
            <a:srgbClr val="FB923C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498726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Store live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10065073" y="50131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516699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 &amp; promote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9860692" y="5229422"/>
            <a:ext cx="186339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534671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Warm up email list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9860692" y="5392438"/>
            <a:ext cx="573354" cy="88287"/>
          </a:xfrm>
          <a:prstGeom prst="roundRect">
            <a:avLst>
              <a:gd name="adj" fmla="val 31071"/>
            </a:avLst>
          </a:prstGeom>
          <a:solidFill>
            <a:srgbClr val="059669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552644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Pre-launch content &amp; webinar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0434045" y="5572164"/>
            <a:ext cx="358346" cy="88287"/>
          </a:xfrm>
          <a:prstGeom prst="roundRect">
            <a:avLst>
              <a:gd name="adj" fmla="val 31071"/>
            </a:avLst>
          </a:prstGeom>
          <a:solidFill>
            <a:srgbClr val="10B981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570617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Cart open, launch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0792391" y="5751891"/>
            <a:ext cx="501684" cy="88287"/>
          </a:xfrm>
          <a:prstGeom prst="roundRect">
            <a:avLst>
              <a:gd name="adj" fmla="val 31071"/>
            </a:avLst>
          </a:prstGeom>
          <a:solidFill>
            <a:srgbClr val="34D39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588589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Post-launch &amp; gather reviews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11294076" y="5931618"/>
            <a:ext cx="430015" cy="88287"/>
          </a:xfrm>
          <a:prstGeom prst="roundRect">
            <a:avLst>
              <a:gd name="adj" fmla="val 31071"/>
            </a:avLst>
          </a:prstGeom>
          <a:solidFill>
            <a:srgbClr val="6EE7B7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606562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complete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1641795" y="609148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outcome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pre-sell)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lesson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slides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(audio,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video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lessons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screencasts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Filming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wrapped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video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workbooks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quizzes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thumbnails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upload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webinar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