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F46E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Performance Review Cycle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Performance Review Cycle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40912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4336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697777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61201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85464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806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1011506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74930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1168371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31795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365760" y="1033272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 &amp; set up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840480" y="1082488"/>
            <a:ext cx="156864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7" name="Text 15"/>
          <p:cNvSpPr/>
          <p:nvPr/>
        </p:nvSpPr>
        <p:spPr>
          <a:xfrm>
            <a:off x="365760" y="1186568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cycle scope &amp; timeline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840480" y="1232288"/>
            <a:ext cx="448185" cy="61856"/>
          </a:xfrm>
          <a:prstGeom prst="roundRect">
            <a:avLst>
              <a:gd name="adj" fmla="val 44348"/>
            </a:avLst>
          </a:prstGeom>
          <a:solidFill>
            <a:srgbClr val="4F46E5"/>
          </a:solidFill>
          <a:ln/>
        </p:spPr>
      </p:sp>
      <p:sp>
        <p:nvSpPr>
          <p:cNvPr id="19" name="Shape 17"/>
          <p:cNvSpPr/>
          <p:nvPr/>
        </p:nvSpPr>
        <p:spPr>
          <a:xfrm>
            <a:off x="3840480" y="1232288"/>
            <a:ext cx="448185" cy="618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1339865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Update competencies &amp; rating scale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176619" y="1385585"/>
            <a:ext cx="560231" cy="61856"/>
          </a:xfrm>
          <a:prstGeom prst="roundRect">
            <a:avLst>
              <a:gd name="adj" fmla="val 44348"/>
            </a:avLst>
          </a:prstGeom>
          <a:solidFill>
            <a:srgbClr val="6366F1"/>
          </a:solidFill>
          <a:ln/>
        </p:spPr>
      </p:sp>
      <p:sp>
        <p:nvSpPr>
          <p:cNvPr id="22" name="Shape 20"/>
          <p:cNvSpPr/>
          <p:nvPr/>
        </p:nvSpPr>
        <p:spPr>
          <a:xfrm>
            <a:off x="4176619" y="1385585"/>
            <a:ext cx="448185" cy="618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365760" y="1493161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Configure the review tool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400711" y="1538881"/>
            <a:ext cx="560231" cy="61856"/>
          </a:xfrm>
          <a:prstGeom prst="roundRect">
            <a:avLst>
              <a:gd name="adj" fmla="val 44348"/>
            </a:avLst>
          </a:prstGeom>
          <a:solidFill>
            <a:srgbClr val="818CF8"/>
          </a:solidFill>
          <a:ln/>
        </p:spPr>
      </p:sp>
      <p:sp>
        <p:nvSpPr>
          <p:cNvPr id="25" name="Shape 23"/>
          <p:cNvSpPr/>
          <p:nvPr/>
        </p:nvSpPr>
        <p:spPr>
          <a:xfrm>
            <a:off x="4400711" y="1538881"/>
            <a:ext cx="336139" cy="618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" y="1646458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Communicate the cycle to the org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736850" y="1692178"/>
            <a:ext cx="448185" cy="61856"/>
          </a:xfrm>
          <a:prstGeom prst="roundRect">
            <a:avLst>
              <a:gd name="adj" fmla="val 44348"/>
            </a:avLst>
          </a:prstGeom>
          <a:solidFill>
            <a:srgbClr val="A5B4FC"/>
          </a:solidFill>
          <a:ln/>
        </p:spPr>
      </p:sp>
      <p:sp>
        <p:nvSpPr>
          <p:cNvPr id="28" name="Shape 26"/>
          <p:cNvSpPr/>
          <p:nvPr/>
        </p:nvSpPr>
        <p:spPr>
          <a:xfrm>
            <a:off x="4736850" y="1692178"/>
            <a:ext cx="179274" cy="618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1799754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Train managers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960942" y="1845474"/>
            <a:ext cx="448185" cy="61856"/>
          </a:xfrm>
          <a:prstGeom prst="roundRect">
            <a:avLst>
              <a:gd name="adj" fmla="val 44348"/>
            </a:avLst>
          </a:prstGeom>
          <a:solidFill>
            <a:srgbClr val="C7D2FE"/>
          </a:solidFill>
          <a:ln/>
        </p:spPr>
      </p:sp>
      <p:sp>
        <p:nvSpPr>
          <p:cNvPr id="31" name="Shape 29"/>
          <p:cNvSpPr/>
          <p:nvPr/>
        </p:nvSpPr>
        <p:spPr>
          <a:xfrm>
            <a:off x="4960942" y="1845474"/>
            <a:ext cx="134455" cy="6185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365760" y="1953051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Cycle framework ready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326831" y="196569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2106347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Goals &amp; self-review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409127" y="2155564"/>
            <a:ext cx="156864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2259644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Confirm goals under review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5409127" y="2305364"/>
            <a:ext cx="560231" cy="61856"/>
          </a:xfrm>
          <a:prstGeom prst="roundRect">
            <a:avLst>
              <a:gd name="adj" fmla="val 44348"/>
            </a:avLst>
          </a:prstGeom>
          <a:solidFill>
            <a:srgbClr val="0891B2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2412940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Employee self-assessments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5633219" y="2458660"/>
            <a:ext cx="1120462" cy="61856"/>
          </a:xfrm>
          <a:prstGeom prst="roundRect">
            <a:avLst>
              <a:gd name="adj" fmla="val 44348"/>
            </a:avLst>
          </a:prstGeom>
          <a:solidFill>
            <a:srgbClr val="06B6D4"/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2566237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Gather 360 / peer feedback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5857312" y="2611957"/>
            <a:ext cx="1120462" cy="61856"/>
          </a:xfrm>
          <a:prstGeom prst="roundRect">
            <a:avLst>
              <a:gd name="adj" fmla="val 44348"/>
            </a:avLst>
          </a:prstGeom>
          <a:solidFill>
            <a:srgbClr val="22D3EE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2719533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Collect performance data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857312" y="2765253"/>
            <a:ext cx="896370" cy="61856"/>
          </a:xfrm>
          <a:prstGeom prst="roundRect">
            <a:avLst>
              <a:gd name="adj" fmla="val 44348"/>
            </a:avLst>
          </a:prstGeom>
          <a:solidFill>
            <a:srgbClr val="67E8F9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2872830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Self-reviews in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895478" y="288547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3026126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Manager reviews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6977774" y="3075342"/>
            <a:ext cx="156864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3179423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Managers write reviews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977774" y="3225143"/>
            <a:ext cx="1344554" cy="61856"/>
          </a:xfrm>
          <a:prstGeom prst="roundRect">
            <a:avLst>
              <a:gd name="adj" fmla="val 44348"/>
            </a:avLst>
          </a:prstGeom>
          <a:solidFill>
            <a:srgbClr val="EA580C"/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3332719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Draft ratings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7425958" y="3378439"/>
            <a:ext cx="896370" cy="61856"/>
          </a:xfrm>
          <a:prstGeom prst="roundRect">
            <a:avLst>
              <a:gd name="adj" fmla="val 44348"/>
            </a:avLst>
          </a:prstGeom>
          <a:solidFill>
            <a:srgbClr val="F97316"/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3486016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Manager one-up review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8098235" y="3531736"/>
            <a:ext cx="448185" cy="61856"/>
          </a:xfrm>
          <a:prstGeom prst="roundRect">
            <a:avLst>
              <a:gd name="adj" fmla="val 44348"/>
            </a:avLst>
          </a:prstGeom>
          <a:solidFill>
            <a:srgbClr val="FB923C"/>
          </a:solidFill>
          <a:ln/>
        </p:spPr>
      </p:sp>
      <p:sp>
        <p:nvSpPr>
          <p:cNvPr id="54" name="Text 52"/>
          <p:cNvSpPr/>
          <p:nvPr/>
        </p:nvSpPr>
        <p:spPr>
          <a:xfrm>
            <a:off x="365760" y="3639312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Draft ratings ready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8464124" y="365195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3792608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Calibration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8546420" y="3841825"/>
            <a:ext cx="134455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3945905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Prepare calibration data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8546420" y="3991625"/>
            <a:ext cx="336139" cy="61856"/>
          </a:xfrm>
          <a:prstGeom prst="roundRect">
            <a:avLst>
              <a:gd name="adj" fmla="val 44348"/>
            </a:avLst>
          </a:prstGeom>
          <a:solidFill>
            <a:srgbClr val="DB2777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4099201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Calibration sessions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8882559" y="4144921"/>
            <a:ext cx="560231" cy="61856"/>
          </a:xfrm>
          <a:prstGeom prst="roundRect">
            <a:avLst>
              <a:gd name="adj" fmla="val 44348"/>
            </a:avLst>
          </a:prstGeom>
          <a:solidFill>
            <a:srgbClr val="EC4899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4252498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Finalize ratings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9330744" y="4298218"/>
            <a:ext cx="336139" cy="61856"/>
          </a:xfrm>
          <a:prstGeom prst="roundRect">
            <a:avLst>
              <a:gd name="adj" fmla="val 44348"/>
            </a:avLst>
          </a:prstGeom>
          <a:solidFill>
            <a:srgbClr val="F472B6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4405794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Comp &amp; promotion decisions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9330744" y="4451514"/>
            <a:ext cx="560231" cy="61856"/>
          </a:xfrm>
          <a:prstGeom prst="roundRect">
            <a:avLst>
              <a:gd name="adj" fmla="val 44348"/>
            </a:avLst>
          </a:prstGeom>
          <a:solidFill>
            <a:srgbClr val="F9A8D4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4559091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Ratings finalized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9808679" y="457173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4712387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Delivery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9890975" y="4761604"/>
            <a:ext cx="78432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4865684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Prepare review packets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9890975" y="4911404"/>
            <a:ext cx="224092" cy="61856"/>
          </a:xfrm>
          <a:prstGeom prst="roundRect">
            <a:avLst>
              <a:gd name="adj" fmla="val 44348"/>
            </a:avLst>
          </a:prstGeom>
          <a:solidFill>
            <a:srgbClr val="7C3AED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5018980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Deliver reviews in 1:1s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10115067" y="5064700"/>
            <a:ext cx="560231" cy="61856"/>
          </a:xfrm>
          <a:prstGeom prst="roundRect">
            <a:avLst>
              <a:gd name="adj" fmla="val 44348"/>
            </a:avLst>
          </a:prstGeom>
          <a:solidFill>
            <a:srgbClr val="8B5CF6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5172277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Reviews delivered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10593002" y="5184917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5325573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Development &amp; close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0675298" y="5374789"/>
            <a:ext cx="112046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5478870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next-cycle goals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10675298" y="5524590"/>
            <a:ext cx="560231" cy="61856"/>
          </a:xfrm>
          <a:prstGeom prst="roundRect">
            <a:avLst>
              <a:gd name="adj" fmla="val 44348"/>
            </a:avLst>
          </a:prstGeom>
          <a:solidFill>
            <a:srgbClr val="059669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5632166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Agree development plans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10675298" y="5677886"/>
            <a:ext cx="672277" cy="61856"/>
          </a:xfrm>
          <a:prstGeom prst="roundRect">
            <a:avLst>
              <a:gd name="adj" fmla="val 44348"/>
            </a:avLst>
          </a:prstGeom>
          <a:solidFill>
            <a:srgbClr val="34D399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5785463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Gather feedback on the process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10899390" y="5831183"/>
            <a:ext cx="448185" cy="61856"/>
          </a:xfrm>
          <a:prstGeom prst="roundRect">
            <a:avLst>
              <a:gd name="adj" fmla="val 44348"/>
            </a:avLst>
          </a:prstGeom>
          <a:solidFill>
            <a:srgbClr val="6EE7B7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5938759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Close the cycle &amp; report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11235529" y="5984479"/>
            <a:ext cx="336139" cy="61856"/>
          </a:xfrm>
          <a:prstGeom prst="roundRect">
            <a:avLst>
              <a:gd name="adj" fmla="val 44348"/>
            </a:avLst>
          </a:prstGeom>
          <a:solidFill>
            <a:srgbClr val="047857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6092056"/>
            <a:ext cx="3291840" cy="15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Cycle closed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11489372" y="610469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46E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timeline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competencies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Configure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tool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Communicate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framework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Employee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Employee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self-assessments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Employee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360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/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Employee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Self-reviews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one-up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Calibration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calibration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Calibration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sessions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decisions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Leadership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finalized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1:1s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next-cycle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Employee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Gather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Cycle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