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3415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Printable Gantt Chart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Printable Gantt Chart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435254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891177" y="1051560"/>
            <a:ext cx="0" cy="435254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2541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5941875" y="1051560"/>
            <a:ext cx="0" cy="435254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57611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6992572" y="1051560"/>
            <a:ext cx="0" cy="435254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62681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8043269" y="1051560"/>
            <a:ext cx="0" cy="435254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67750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9093967" y="1051560"/>
            <a:ext cx="0" cy="435254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72820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10144664" y="1051560"/>
            <a:ext cx="0" cy="435254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77890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11195362" y="1051560"/>
            <a:ext cx="0" cy="435254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82960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Text 17"/>
          <p:cNvSpPr/>
          <p:nvPr/>
        </p:nvSpPr>
        <p:spPr>
          <a:xfrm>
            <a:off x="365760" y="103327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Phase 1 — Plan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3840480" y="1161288"/>
            <a:ext cx="150099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1" name="Text 19"/>
          <p:cNvSpPr/>
          <p:nvPr/>
        </p:nvSpPr>
        <p:spPr>
          <a:xfrm>
            <a:off x="365760" y="134416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Define scope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3840480" y="1389888"/>
            <a:ext cx="600398" cy="219456"/>
          </a:xfrm>
          <a:prstGeom prst="roundRect">
            <a:avLst>
              <a:gd name="adj" fmla="val 12500"/>
            </a:avLst>
          </a:prstGeom>
          <a:solidFill>
            <a:srgbClr val="334155"/>
          </a:solidFill>
          <a:ln/>
        </p:spPr>
      </p:sp>
      <p:sp>
        <p:nvSpPr>
          <p:cNvPr id="23" name="Shape 21"/>
          <p:cNvSpPr/>
          <p:nvPr/>
        </p:nvSpPr>
        <p:spPr>
          <a:xfrm>
            <a:off x="3840480" y="1389888"/>
            <a:ext cx="600398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365760" y="165506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Agree timeline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4440878" y="1700784"/>
            <a:ext cx="900598" cy="219456"/>
          </a:xfrm>
          <a:prstGeom prst="roundRect">
            <a:avLst>
              <a:gd name="adj" fmla="val 12500"/>
            </a:avLst>
          </a:prstGeom>
          <a:solidFill>
            <a:srgbClr val="475569"/>
          </a:solidFill>
          <a:ln/>
        </p:spPr>
      </p:sp>
      <p:sp>
        <p:nvSpPr>
          <p:cNvPr id="26" name="Shape 24"/>
          <p:cNvSpPr/>
          <p:nvPr/>
        </p:nvSpPr>
        <p:spPr>
          <a:xfrm>
            <a:off x="4440878" y="1700784"/>
            <a:ext cx="900598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365760" y="196596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Plan approved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5259180" y="205740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9" name="Text 27"/>
          <p:cNvSpPr/>
          <p:nvPr/>
        </p:nvSpPr>
        <p:spPr>
          <a:xfrm>
            <a:off x="365760" y="2276856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Phase 2 — Prepare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5341476" y="2404872"/>
            <a:ext cx="187624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31" name="Text 29"/>
          <p:cNvSpPr/>
          <p:nvPr/>
        </p:nvSpPr>
        <p:spPr>
          <a:xfrm>
            <a:off x="365760" y="258775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Gather inputs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5341476" y="2633472"/>
            <a:ext cx="900598" cy="219456"/>
          </a:xfrm>
          <a:prstGeom prst="roundRect">
            <a:avLst>
              <a:gd name="adj" fmla="val 12500"/>
            </a:avLst>
          </a:prstGeom>
          <a:solidFill>
            <a:srgbClr val="2563EB"/>
          </a:solidFill>
          <a:ln/>
        </p:spPr>
      </p:sp>
      <p:sp>
        <p:nvSpPr>
          <p:cNvPr id="33" name="Shape 31"/>
          <p:cNvSpPr/>
          <p:nvPr/>
        </p:nvSpPr>
        <p:spPr>
          <a:xfrm>
            <a:off x="5341476" y="2633472"/>
            <a:ext cx="900598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365760" y="289864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Set up tools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091974" y="2944368"/>
            <a:ext cx="1125747" cy="219456"/>
          </a:xfrm>
          <a:prstGeom prst="roundRect">
            <a:avLst>
              <a:gd name="adj" fmla="val 12500"/>
            </a:avLst>
          </a:prstGeom>
          <a:solidFill>
            <a:srgbClr val="3B82F6"/>
          </a:solidFill>
          <a:ln/>
        </p:spPr>
      </p:sp>
      <p:sp>
        <p:nvSpPr>
          <p:cNvPr id="36" name="Shape 34"/>
          <p:cNvSpPr/>
          <p:nvPr/>
        </p:nvSpPr>
        <p:spPr>
          <a:xfrm>
            <a:off x="6091974" y="2944368"/>
            <a:ext cx="450299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7" name="Text 35"/>
          <p:cNvSpPr/>
          <p:nvPr/>
        </p:nvSpPr>
        <p:spPr>
          <a:xfrm>
            <a:off x="365760" y="320954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Phase 3 — Deliver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7217722" y="3337560"/>
            <a:ext cx="300199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39" name="Text 37"/>
          <p:cNvSpPr/>
          <p:nvPr/>
        </p:nvSpPr>
        <p:spPr>
          <a:xfrm>
            <a:off x="365760" y="352044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Main workstream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7217722" y="3566160"/>
            <a:ext cx="2251494" cy="219456"/>
          </a:xfrm>
          <a:prstGeom prst="roundRect">
            <a:avLst>
              <a:gd name="adj" fmla="val 12500"/>
            </a:avLst>
          </a:prstGeom>
          <a:solidFill>
            <a:srgbClr val="EA580C"/>
          </a:solidFill>
          <a:ln/>
        </p:spPr>
      </p:sp>
      <p:sp>
        <p:nvSpPr>
          <p:cNvPr id="41" name="Shape 39"/>
          <p:cNvSpPr/>
          <p:nvPr/>
        </p:nvSpPr>
        <p:spPr>
          <a:xfrm>
            <a:off x="7217722" y="3566160"/>
            <a:ext cx="562874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2" name="Text 40"/>
          <p:cNvSpPr/>
          <p:nvPr/>
        </p:nvSpPr>
        <p:spPr>
          <a:xfrm>
            <a:off x="365760" y="3831336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Review &amp; revise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9244066" y="3877056"/>
            <a:ext cx="975648" cy="219456"/>
          </a:xfrm>
          <a:prstGeom prst="roundRect">
            <a:avLst>
              <a:gd name="adj" fmla="val 12500"/>
            </a:avLst>
          </a:prstGeom>
          <a:solidFill>
            <a:srgbClr val="F97316"/>
          </a:solidFill>
          <a:ln/>
        </p:spPr>
      </p:sp>
      <p:sp>
        <p:nvSpPr>
          <p:cNvPr id="44" name="Text 42"/>
          <p:cNvSpPr/>
          <p:nvPr/>
        </p:nvSpPr>
        <p:spPr>
          <a:xfrm>
            <a:off x="365760" y="414223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Phase 4 — Close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10219714" y="4270248"/>
            <a:ext cx="150099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46" name="Text 44"/>
          <p:cNvSpPr/>
          <p:nvPr/>
        </p:nvSpPr>
        <p:spPr>
          <a:xfrm>
            <a:off x="365760" y="445312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Final checks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10219714" y="4498848"/>
            <a:ext cx="750498" cy="219456"/>
          </a:xfrm>
          <a:prstGeom prst="roundRect">
            <a:avLst>
              <a:gd name="adj" fmla="val 12500"/>
            </a:avLst>
          </a:prstGeom>
          <a:solidFill>
            <a:srgbClr val="0D9488"/>
          </a:solidFill>
          <a:ln/>
        </p:spPr>
      </p:sp>
      <p:sp>
        <p:nvSpPr>
          <p:cNvPr id="48" name="Text 46"/>
          <p:cNvSpPr/>
          <p:nvPr/>
        </p:nvSpPr>
        <p:spPr>
          <a:xfrm>
            <a:off x="365760" y="476402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Handover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10970212" y="4809744"/>
            <a:ext cx="750498" cy="219456"/>
          </a:xfrm>
          <a:prstGeom prst="roundRect">
            <a:avLst>
              <a:gd name="adj" fmla="val 12500"/>
            </a:avLst>
          </a:prstGeom>
          <a:solidFill>
            <a:srgbClr val="14B8A6"/>
          </a:solidFill>
          <a:ln/>
        </p:spPr>
      </p:sp>
      <p:sp>
        <p:nvSpPr>
          <p:cNvPr id="50" name="Text 48"/>
          <p:cNvSpPr/>
          <p:nvPr/>
        </p:nvSpPr>
        <p:spPr>
          <a:xfrm>
            <a:off x="365760" y="507492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Complete</a:t>
            </a:r>
            <a:endParaRPr lang="en-US" sz="900" dirty="0"/>
          </a:p>
        </p:txBody>
      </p:sp>
      <p:sp>
        <p:nvSpPr>
          <p:cNvPr id="51" name="Shape 49"/>
          <p:cNvSpPr/>
          <p:nvPr/>
        </p:nvSpPr>
        <p:spPr>
          <a:xfrm>
            <a:off x="11638414" y="516636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52" name="Text 50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4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4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4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4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4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4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4155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Phase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scope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Agree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timeline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Phase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Prepare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Gather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inputs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tools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Phase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Deliver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workstream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Phase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checks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Handover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2026-07-24T04:16:55Z</dcterms:created>
  <dcterms:modified xsi:type="dcterms:W3CDTF">2026-07-24T04:16:55Z</dcterms:modified>
</cp:coreProperties>
</file>