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C4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Product Roadmap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Product Roadmap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304538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9387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768596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028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232654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668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696712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309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6160770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7950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6624828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590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7088886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231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7552944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871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8017002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6512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8481060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1153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8945118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5793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9409176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0434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9873234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5074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10337292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9715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10801350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4355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11265408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899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11729466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13637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Text 37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Q1 — Foundation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840480" y="1161288"/>
            <a:ext cx="19888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Discovery &amp; research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3840480" y="1389888"/>
            <a:ext cx="662940" cy="219456"/>
          </a:xfrm>
          <a:prstGeom prst="roundRect">
            <a:avLst>
              <a:gd name="adj" fmla="val 12500"/>
            </a:avLst>
          </a:prstGeom>
          <a:solidFill>
            <a:srgbClr val="6C4CF1"/>
          </a:solidFill>
          <a:ln/>
        </p:spPr>
      </p:sp>
      <p:sp>
        <p:nvSpPr>
          <p:cNvPr id="43" name="Shape 41"/>
          <p:cNvSpPr/>
          <p:nvPr/>
        </p:nvSpPr>
        <p:spPr>
          <a:xfrm>
            <a:off x="3840480" y="1389888"/>
            <a:ext cx="530352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Feature A: design &amp; build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337685" y="1700784"/>
            <a:ext cx="1491615" cy="219456"/>
          </a:xfrm>
          <a:prstGeom prst="roundRect">
            <a:avLst>
              <a:gd name="adj" fmla="val 12500"/>
            </a:avLst>
          </a:prstGeom>
          <a:solidFill>
            <a:srgbClr val="8B5CF6"/>
          </a:solidFill>
          <a:ln/>
        </p:spPr>
      </p:sp>
      <p:sp>
        <p:nvSpPr>
          <p:cNvPr id="46" name="Shape 44"/>
          <p:cNvSpPr/>
          <p:nvPr/>
        </p:nvSpPr>
        <p:spPr>
          <a:xfrm>
            <a:off x="4337685" y="1700784"/>
            <a:ext cx="447484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Q1 release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5747004" y="2057400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Q2 — Growth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5829300" y="2404872"/>
            <a:ext cx="298323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Feature B: build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5829300" y="2633472"/>
            <a:ext cx="1823085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Feature C: beta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6823710" y="2944368"/>
            <a:ext cx="1325880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Q2 release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8730234" y="330098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57" name="Text 55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Q3 — Scale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8812530" y="3648456"/>
            <a:ext cx="298323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383133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Platform &amp; performance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8812530" y="3877056"/>
            <a:ext cx="1988820" cy="219456"/>
          </a:xfrm>
          <a:prstGeom prst="roundRect">
            <a:avLst>
              <a:gd name="adj" fmla="val 12500"/>
            </a:avLst>
          </a:prstGeom>
          <a:solidFill>
            <a:srgbClr val="F59E0B"/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414223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Integrations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9806940" y="4187952"/>
            <a:ext cx="1657350" cy="219456"/>
          </a:xfrm>
          <a:prstGeom prst="roundRect">
            <a:avLst>
              <a:gd name="adj" fmla="val 12500"/>
            </a:avLst>
          </a:prstGeom>
          <a:solidFill>
            <a:srgbClr val="EC4899"/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4C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4C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4C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4C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4C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4CF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4C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Growth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Scale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performance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