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F4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Project Management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Project Management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466344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6556917" y="1051560"/>
            <a:ext cx="0" cy="466344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19115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9273354" y="1051560"/>
            <a:ext cx="0" cy="466344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9075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Initiation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840480" y="1161288"/>
            <a:ext cx="116418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" name="Text 9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Define scope &amp; goals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840480" y="1389888"/>
            <a:ext cx="582094" cy="219456"/>
          </a:xfrm>
          <a:prstGeom prst="roundRect">
            <a:avLst>
              <a:gd name="adj" fmla="val 12500"/>
            </a:avLst>
          </a:prstGeom>
          <a:solidFill>
            <a:srgbClr val="4F46E5"/>
          </a:solidFill>
          <a:ln/>
        </p:spPr>
      </p:sp>
      <p:sp>
        <p:nvSpPr>
          <p:cNvPr id="13" name="Shape 11"/>
          <p:cNvSpPr/>
          <p:nvPr/>
        </p:nvSpPr>
        <p:spPr>
          <a:xfrm>
            <a:off x="3840480" y="1389888"/>
            <a:ext cx="582094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Stakeholder sign-off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422574" y="1700784"/>
            <a:ext cx="582094" cy="219456"/>
          </a:xfrm>
          <a:prstGeom prst="roundRect">
            <a:avLst>
              <a:gd name="adj" fmla="val 12500"/>
            </a:avLst>
          </a:prstGeom>
          <a:solidFill>
            <a:srgbClr val="4F46E5"/>
          </a:solidFill>
          <a:ln/>
        </p:spPr>
      </p:sp>
      <p:sp>
        <p:nvSpPr>
          <p:cNvPr id="16" name="Shape 14"/>
          <p:cNvSpPr/>
          <p:nvPr/>
        </p:nvSpPr>
        <p:spPr>
          <a:xfrm>
            <a:off x="4422574" y="1700784"/>
            <a:ext cx="582094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Kickoff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922371" y="2057400"/>
            <a:ext cx="164592" cy="164592"/>
          </a:xfrm>
          <a:prstGeom prst="diamond">
            <a:avLst/>
          </a:prstGeom>
          <a:solidFill>
            <a:srgbClr val="6366F1"/>
          </a:solidFill>
          <a:ln/>
        </p:spPr>
      </p:sp>
      <p:sp>
        <p:nvSpPr>
          <p:cNvPr id="19" name="Text 17"/>
          <p:cNvSpPr/>
          <p:nvPr/>
        </p:nvSpPr>
        <p:spPr>
          <a:xfrm>
            <a:off x="365760" y="227685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Planning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5004667" y="2404872"/>
            <a:ext cx="194031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258775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Work breakdown &amp; schedule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004667" y="2633472"/>
            <a:ext cx="970156" cy="219456"/>
          </a:xfrm>
          <a:prstGeom prst="roundRect">
            <a:avLst>
              <a:gd name="adj" fmla="val 12500"/>
            </a:avLst>
          </a:prstGeom>
          <a:solidFill>
            <a:srgbClr val="0EA5E9"/>
          </a:solidFill>
          <a:ln/>
        </p:spPr>
      </p:sp>
      <p:sp>
        <p:nvSpPr>
          <p:cNvPr id="23" name="Shape 21"/>
          <p:cNvSpPr/>
          <p:nvPr/>
        </p:nvSpPr>
        <p:spPr>
          <a:xfrm>
            <a:off x="5004667" y="2633472"/>
            <a:ext cx="679109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365760" y="289864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Resource &amp; budget plan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586761" y="2944368"/>
            <a:ext cx="970156" cy="219456"/>
          </a:xfrm>
          <a:prstGeom prst="roundRect">
            <a:avLst>
              <a:gd name="adj" fmla="val 12500"/>
            </a:avLst>
          </a:prstGeom>
          <a:solidFill>
            <a:srgbClr val="0EA5E9"/>
          </a:solidFill>
          <a:ln/>
        </p:spPr>
      </p:sp>
      <p:sp>
        <p:nvSpPr>
          <p:cNvPr id="26" name="Shape 24"/>
          <p:cNvSpPr/>
          <p:nvPr/>
        </p:nvSpPr>
        <p:spPr>
          <a:xfrm>
            <a:off x="5586761" y="2944368"/>
            <a:ext cx="388062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365760" y="320954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Execution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944980" y="3337560"/>
            <a:ext cx="388062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352044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Deliver workstream A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944980" y="3566160"/>
            <a:ext cx="2328375" cy="219456"/>
          </a:xfrm>
          <a:prstGeom prst="roundRect">
            <a:avLst>
              <a:gd name="adj" fmla="val 12500"/>
            </a:avLst>
          </a:prstGeom>
          <a:solidFill>
            <a:srgbClr val="10B981"/>
          </a:solidFill>
          <a:ln/>
        </p:spPr>
      </p:sp>
      <p:sp>
        <p:nvSpPr>
          <p:cNvPr id="31" name="Shape 29"/>
          <p:cNvSpPr/>
          <p:nvPr/>
        </p:nvSpPr>
        <p:spPr>
          <a:xfrm>
            <a:off x="6944980" y="3566160"/>
            <a:ext cx="349256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365760" y="383133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Deliver workstream B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7333042" y="3877056"/>
            <a:ext cx="2716437" cy="219456"/>
          </a:xfrm>
          <a:prstGeom prst="roundRect">
            <a:avLst>
              <a:gd name="adj" fmla="val 12500"/>
            </a:avLst>
          </a:prstGeom>
          <a:solidFill>
            <a:srgbClr val="22C55E"/>
          </a:solidFill>
          <a:ln/>
        </p:spPr>
      </p:sp>
      <p:sp>
        <p:nvSpPr>
          <p:cNvPr id="34" name="Shape 32"/>
          <p:cNvSpPr/>
          <p:nvPr/>
        </p:nvSpPr>
        <p:spPr>
          <a:xfrm>
            <a:off x="7333042" y="3877056"/>
            <a:ext cx="135822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365760" y="414223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Monitoring &amp; Control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6944980" y="4270248"/>
            <a:ext cx="388062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7" name="Text 35"/>
          <p:cNvSpPr/>
          <p:nvPr/>
        </p:nvSpPr>
        <p:spPr>
          <a:xfrm>
            <a:off x="365760" y="445312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Status reporting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6944980" y="4498848"/>
            <a:ext cx="3880624" cy="219456"/>
          </a:xfrm>
          <a:prstGeom prst="roundRect">
            <a:avLst>
              <a:gd name="adj" fmla="val 12500"/>
            </a:avLst>
          </a:prstGeom>
          <a:solidFill>
            <a:srgbClr val="F59E0B"/>
          </a:solidFill>
          <a:ln/>
        </p:spPr>
      </p:sp>
      <p:sp>
        <p:nvSpPr>
          <p:cNvPr id="39" name="Text 37"/>
          <p:cNvSpPr/>
          <p:nvPr/>
        </p:nvSpPr>
        <p:spPr>
          <a:xfrm>
            <a:off x="365760" y="476402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Closure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10825604" y="4892040"/>
            <a:ext cx="97015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1" name="Text 39"/>
          <p:cNvSpPr/>
          <p:nvPr/>
        </p:nvSpPr>
        <p:spPr>
          <a:xfrm>
            <a:off x="365760" y="507492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Handover &amp; retrospective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10825604" y="5120640"/>
            <a:ext cx="776125" cy="219456"/>
          </a:xfrm>
          <a:prstGeom prst="roundRect">
            <a:avLst>
              <a:gd name="adj" fmla="val 12500"/>
            </a:avLst>
          </a:prstGeom>
          <a:solidFill>
            <a:srgbClr val="EF4444"/>
          </a:solidFill>
          <a:ln/>
        </p:spPr>
      </p:sp>
      <p:sp>
        <p:nvSpPr>
          <p:cNvPr id="43" name="Text 41"/>
          <p:cNvSpPr/>
          <p:nvPr/>
        </p:nvSpPr>
        <p:spPr>
          <a:xfrm>
            <a:off x="365760" y="538581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Project close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11519433" y="5477256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45" name="Text 43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Initiation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Stakeholder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sign-off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Kickoff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breakdown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Resource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Execution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workstream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workstream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Monitoring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Status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retrospective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Project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