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563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Software Development Plan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Software Development Plan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435254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5941875" y="1051560"/>
            <a:ext cx="0" cy="435254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57611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8043269" y="1051560"/>
            <a:ext cx="0" cy="435254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67750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10144664" y="1051560"/>
            <a:ext cx="0" cy="435254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77890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Text 9"/>
          <p:cNvSpPr/>
          <p:nvPr/>
        </p:nvSpPr>
        <p:spPr>
          <a:xfrm>
            <a:off x="365760" y="103327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Discovery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3840480" y="1161288"/>
            <a:ext cx="150099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3" name="Text 11"/>
          <p:cNvSpPr/>
          <p:nvPr/>
        </p:nvSpPr>
        <p:spPr>
          <a:xfrm>
            <a:off x="365760" y="134416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Requirements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3840480" y="1389888"/>
            <a:ext cx="750498" cy="219456"/>
          </a:xfrm>
          <a:prstGeom prst="roundRect">
            <a:avLst>
              <a:gd name="adj" fmla="val 12500"/>
            </a:avLst>
          </a:prstGeom>
          <a:solidFill>
            <a:srgbClr val="6366F1"/>
          </a:solidFill>
          <a:ln/>
        </p:spPr>
      </p:sp>
      <p:sp>
        <p:nvSpPr>
          <p:cNvPr id="15" name="Shape 13"/>
          <p:cNvSpPr/>
          <p:nvPr/>
        </p:nvSpPr>
        <p:spPr>
          <a:xfrm>
            <a:off x="3840480" y="1389888"/>
            <a:ext cx="750498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6" name="Text 14"/>
          <p:cNvSpPr/>
          <p:nvPr/>
        </p:nvSpPr>
        <p:spPr>
          <a:xfrm>
            <a:off x="365760" y="1655064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Technical design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590978" y="1700784"/>
            <a:ext cx="750498" cy="219456"/>
          </a:xfrm>
          <a:prstGeom prst="roundRect">
            <a:avLst>
              <a:gd name="adj" fmla="val 12500"/>
            </a:avLst>
          </a:prstGeom>
          <a:solidFill>
            <a:srgbClr val="6366F1"/>
          </a:solidFill>
          <a:ln/>
        </p:spPr>
      </p:sp>
      <p:sp>
        <p:nvSpPr>
          <p:cNvPr id="18" name="Shape 16"/>
          <p:cNvSpPr/>
          <p:nvPr/>
        </p:nvSpPr>
        <p:spPr>
          <a:xfrm>
            <a:off x="4590978" y="1700784"/>
            <a:ext cx="600398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365760" y="1965960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Design approved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5259180" y="2057400"/>
            <a:ext cx="164592" cy="164592"/>
          </a:xfrm>
          <a:prstGeom prst="diamond">
            <a:avLst/>
          </a:prstGeom>
          <a:solidFill>
            <a:srgbClr val="0EA5E9"/>
          </a:solidFill>
          <a:ln/>
        </p:spPr>
      </p:sp>
      <p:sp>
        <p:nvSpPr>
          <p:cNvPr id="21" name="Text 19"/>
          <p:cNvSpPr/>
          <p:nvPr/>
        </p:nvSpPr>
        <p:spPr>
          <a:xfrm>
            <a:off x="365760" y="2276856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Development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341476" y="2404872"/>
            <a:ext cx="300199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3" name="Text 21"/>
          <p:cNvSpPr/>
          <p:nvPr/>
        </p:nvSpPr>
        <p:spPr>
          <a:xfrm>
            <a:off x="365760" y="258775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Backend API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341476" y="2633472"/>
            <a:ext cx="2701793" cy="219456"/>
          </a:xfrm>
          <a:prstGeom prst="roundRect">
            <a:avLst>
              <a:gd name="adj" fmla="val 12500"/>
            </a:avLst>
          </a:prstGeom>
          <a:solidFill>
            <a:srgbClr val="2563EB"/>
          </a:solidFill>
          <a:ln/>
        </p:spPr>
      </p:sp>
      <p:sp>
        <p:nvSpPr>
          <p:cNvPr id="25" name="Shape 23"/>
          <p:cNvSpPr/>
          <p:nvPr/>
        </p:nvSpPr>
        <p:spPr>
          <a:xfrm>
            <a:off x="5341476" y="2633472"/>
            <a:ext cx="1621076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6" name="Text 24"/>
          <p:cNvSpPr/>
          <p:nvPr/>
        </p:nvSpPr>
        <p:spPr>
          <a:xfrm>
            <a:off x="365760" y="289864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Frontend UI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5341476" y="2944368"/>
            <a:ext cx="3001992" cy="219456"/>
          </a:xfrm>
          <a:prstGeom prst="roundRect">
            <a:avLst>
              <a:gd name="adj" fmla="val 12500"/>
            </a:avLst>
          </a:prstGeom>
          <a:solidFill>
            <a:srgbClr val="0EA5E9"/>
          </a:solidFill>
          <a:ln/>
        </p:spPr>
      </p:sp>
      <p:sp>
        <p:nvSpPr>
          <p:cNvPr id="28" name="Shape 26"/>
          <p:cNvSpPr/>
          <p:nvPr/>
        </p:nvSpPr>
        <p:spPr>
          <a:xfrm>
            <a:off x="5341476" y="2944368"/>
            <a:ext cx="1050697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9" name="Text 27"/>
          <p:cNvSpPr/>
          <p:nvPr/>
        </p:nvSpPr>
        <p:spPr>
          <a:xfrm>
            <a:off x="365760" y="3209544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Integration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8343469" y="3255264"/>
            <a:ext cx="1200797" cy="219456"/>
          </a:xfrm>
          <a:prstGeom prst="roundRect">
            <a:avLst>
              <a:gd name="adj" fmla="val 12500"/>
            </a:avLst>
          </a:prstGeom>
          <a:solidFill>
            <a:srgbClr val="F59E0B"/>
          </a:solidFill>
          <a:ln/>
        </p:spPr>
      </p:sp>
      <p:sp>
        <p:nvSpPr>
          <p:cNvPr id="31" name="Text 29"/>
          <p:cNvSpPr/>
          <p:nvPr/>
        </p:nvSpPr>
        <p:spPr>
          <a:xfrm>
            <a:off x="365760" y="3520440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QA &amp; Testing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9544266" y="3648456"/>
            <a:ext cx="180119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33" name="Text 31"/>
          <p:cNvSpPr/>
          <p:nvPr/>
        </p:nvSpPr>
        <p:spPr>
          <a:xfrm>
            <a:off x="365760" y="3831336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Test plan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9544266" y="3877056"/>
            <a:ext cx="600398" cy="219456"/>
          </a:xfrm>
          <a:prstGeom prst="roundRect">
            <a:avLst>
              <a:gd name="adj" fmla="val 12500"/>
            </a:avLst>
          </a:prstGeom>
          <a:solidFill>
            <a:srgbClr val="EF4444"/>
          </a:solidFill>
          <a:ln/>
        </p:spPr>
      </p:sp>
      <p:sp>
        <p:nvSpPr>
          <p:cNvPr id="35" name="Text 33"/>
          <p:cNvSpPr/>
          <p:nvPr/>
        </p:nvSpPr>
        <p:spPr>
          <a:xfrm>
            <a:off x="365760" y="414223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Bug fixing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10144664" y="4187952"/>
            <a:ext cx="1200797" cy="219456"/>
          </a:xfrm>
          <a:prstGeom prst="roundRect">
            <a:avLst>
              <a:gd name="adj" fmla="val 12500"/>
            </a:avLst>
          </a:prstGeom>
          <a:solidFill>
            <a:srgbClr val="F97316"/>
          </a:solidFill>
          <a:ln/>
        </p:spPr>
      </p:sp>
      <p:sp>
        <p:nvSpPr>
          <p:cNvPr id="37" name="Text 35"/>
          <p:cNvSpPr/>
          <p:nvPr/>
        </p:nvSpPr>
        <p:spPr>
          <a:xfrm>
            <a:off x="365760" y="445312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Launch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11345461" y="4581144"/>
            <a:ext cx="45029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39" name="Text 37"/>
          <p:cNvSpPr/>
          <p:nvPr/>
        </p:nvSpPr>
        <p:spPr>
          <a:xfrm>
            <a:off x="365760" y="4764024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Deploy to production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11345461" y="4809744"/>
            <a:ext cx="300199" cy="219456"/>
          </a:xfrm>
          <a:prstGeom prst="roundRect">
            <a:avLst>
              <a:gd name="adj" fmla="val 12500"/>
            </a:avLst>
          </a:prstGeom>
          <a:solidFill>
            <a:srgbClr val="10B981"/>
          </a:solidFill>
          <a:ln/>
        </p:spPr>
      </p:sp>
      <p:sp>
        <p:nvSpPr>
          <p:cNvPr id="41" name="Text 39"/>
          <p:cNvSpPr/>
          <p:nvPr/>
        </p:nvSpPr>
        <p:spPr>
          <a:xfrm>
            <a:off x="365760" y="5074920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Go live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11563364" y="5166360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43" name="Text 41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Discovery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Requirements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Technical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Backend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API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Frontend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UI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Integration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fixing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Deploy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live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2026-07-24T04:16:54Z</dcterms:created>
  <dcterms:modified xsi:type="dcterms:W3CDTF">2026-07-24T04:16:54Z</dcterms:modified>
</cp:coreProperties>
</file>