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A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Sprint Plan (2 weeks)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Sprint Plan (2 weeks)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248716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Sprint planning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840480" y="1078992"/>
            <a:ext cx="662940" cy="219456"/>
          </a:xfrm>
          <a:prstGeom prst="roundRect">
            <a:avLst>
              <a:gd name="adj" fmla="val 12500"/>
            </a:avLst>
          </a:prstGeom>
          <a:solidFill>
            <a:srgbClr val="64748B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0" y="1078992"/>
            <a:ext cx="662940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Development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03420" y="1472184"/>
            <a:ext cx="53035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Story: build feature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503420" y="1700784"/>
            <a:ext cx="3314700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12" name="Shape 10"/>
          <p:cNvSpPr/>
          <p:nvPr/>
        </p:nvSpPr>
        <p:spPr>
          <a:xfrm>
            <a:off x="4503420" y="1700784"/>
            <a:ext cx="1988820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Story: API work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03420" y="2011680"/>
            <a:ext cx="3977640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15" name="Shape 13"/>
          <p:cNvSpPr/>
          <p:nvPr/>
        </p:nvSpPr>
        <p:spPr>
          <a:xfrm>
            <a:off x="4503420" y="2011680"/>
            <a:ext cx="1591056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Integration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481060" y="2322576"/>
            <a:ext cx="1325880" cy="219456"/>
          </a:xfrm>
          <a:prstGeom prst="roundRect">
            <a:avLst>
              <a:gd name="adj" fmla="val 12500"/>
            </a:avLst>
          </a:prstGeom>
          <a:solidFill>
            <a:srgbClr val="8B5CF6"/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QA &amp; testing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9806940" y="2633472"/>
            <a:ext cx="1325880" cy="219456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Sprint review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1050524" y="29900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Retrospective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11132820" y="3255264"/>
            <a:ext cx="662940" cy="219456"/>
          </a:xfrm>
          <a:prstGeom prst="roundRect">
            <a:avLst>
              <a:gd name="adj" fmla="val 12500"/>
            </a:avLst>
          </a:prstGeom>
          <a:solidFill>
            <a:srgbClr val="64748B"/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Story: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Story: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Retrospective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