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notesMasterIdLst>
    <p:notesMasterId r:id="rId6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2563E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46888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</a:rPr>
              <a:t>Study Plan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640080" y="35661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</a:rPr>
              <a:t>Free Gantt chart template · gantts.app</a:t>
            </a:r>
            <a:endParaRPr lang="en-US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1430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Study Plan</a:t>
            </a:r>
            <a:endParaRPr lang="en-US" sz="2200" dirty="0"/>
          </a:p>
        </p:txBody>
      </p:sp>
      <p:sp>
        <p:nvSpPr>
          <p:cNvPr id="3" name="Shape 1"/>
          <p:cNvSpPr/>
          <p:nvPr/>
        </p:nvSpPr>
        <p:spPr>
          <a:xfrm>
            <a:off x="384048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47472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555392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18816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17</a:t>
            </a:r>
            <a:endParaRPr lang="en-US" sz="700" dirty="0"/>
          </a:p>
        </p:txBody>
      </p:sp>
      <p:sp>
        <p:nvSpPr>
          <p:cNvPr id="7" name="Shape 5"/>
          <p:cNvSpPr/>
          <p:nvPr/>
        </p:nvSpPr>
        <p:spPr>
          <a:xfrm>
            <a:off x="726737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90161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31</a:t>
            </a:r>
            <a:endParaRPr lang="en-US" sz="700" dirty="0"/>
          </a:p>
        </p:txBody>
      </p:sp>
      <p:sp>
        <p:nvSpPr>
          <p:cNvPr id="9" name="Shape 7"/>
          <p:cNvSpPr/>
          <p:nvPr/>
        </p:nvSpPr>
        <p:spPr>
          <a:xfrm>
            <a:off x="898081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61505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14</a:t>
            </a:r>
            <a:endParaRPr lang="en-US" sz="700" dirty="0"/>
          </a:p>
        </p:txBody>
      </p:sp>
      <p:sp>
        <p:nvSpPr>
          <p:cNvPr id="11" name="Shape 9"/>
          <p:cNvSpPr/>
          <p:nvPr/>
        </p:nvSpPr>
        <p:spPr>
          <a:xfrm>
            <a:off x="1069426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032850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28</a:t>
            </a:r>
            <a:endParaRPr lang="en-US" sz="700" dirty="0"/>
          </a:p>
        </p:txBody>
      </p:sp>
      <p:sp>
        <p:nvSpPr>
          <p:cNvPr id="13" name="Text 11"/>
          <p:cNvSpPr/>
          <p:nvPr/>
        </p:nvSpPr>
        <p:spPr>
          <a:xfrm>
            <a:off x="365760" y="1033272"/>
            <a:ext cx="3291840" cy="17972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Plan &amp; set up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3840480" y="1095703"/>
            <a:ext cx="856722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5" name="Text 13"/>
          <p:cNvSpPr/>
          <p:nvPr/>
        </p:nvSpPr>
        <p:spPr>
          <a:xfrm>
            <a:off x="365760" y="1212999"/>
            <a:ext cx="3291840" cy="17972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List subjects &amp; topics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3840480" y="1258719"/>
            <a:ext cx="244778" cy="88287"/>
          </a:xfrm>
          <a:prstGeom prst="roundRect">
            <a:avLst>
              <a:gd name="adj" fmla="val 31071"/>
            </a:avLst>
          </a:prstGeom>
          <a:solidFill>
            <a:srgbClr val="2563EB"/>
          </a:solidFill>
          <a:ln/>
        </p:spPr>
      </p:sp>
      <p:sp>
        <p:nvSpPr>
          <p:cNvPr id="17" name="Shape 15"/>
          <p:cNvSpPr/>
          <p:nvPr/>
        </p:nvSpPr>
        <p:spPr>
          <a:xfrm>
            <a:off x="3840480" y="1258719"/>
            <a:ext cx="244778" cy="88287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8" name="Text 16"/>
          <p:cNvSpPr/>
          <p:nvPr/>
        </p:nvSpPr>
        <p:spPr>
          <a:xfrm>
            <a:off x="365760" y="1392726"/>
            <a:ext cx="3291840" cy="17972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Gather materials &amp; resources</a:t>
            </a:r>
            <a:endParaRPr lang="en-US" sz="900" dirty="0"/>
          </a:p>
        </p:txBody>
      </p:sp>
      <p:sp>
        <p:nvSpPr>
          <p:cNvPr id="19" name="Shape 17"/>
          <p:cNvSpPr/>
          <p:nvPr/>
        </p:nvSpPr>
        <p:spPr>
          <a:xfrm>
            <a:off x="3962869" y="1438446"/>
            <a:ext cx="367167" cy="88287"/>
          </a:xfrm>
          <a:prstGeom prst="roundRect">
            <a:avLst>
              <a:gd name="adj" fmla="val 31071"/>
            </a:avLst>
          </a:prstGeom>
          <a:solidFill>
            <a:srgbClr val="3B82F6"/>
          </a:solidFill>
          <a:ln/>
        </p:spPr>
      </p:sp>
      <p:sp>
        <p:nvSpPr>
          <p:cNvPr id="20" name="Shape 18"/>
          <p:cNvSpPr/>
          <p:nvPr/>
        </p:nvSpPr>
        <p:spPr>
          <a:xfrm>
            <a:off x="3962869" y="1438446"/>
            <a:ext cx="367167" cy="88287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21" name="Text 19"/>
          <p:cNvSpPr/>
          <p:nvPr/>
        </p:nvSpPr>
        <p:spPr>
          <a:xfrm>
            <a:off x="365760" y="1572453"/>
            <a:ext cx="3291840" cy="17972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Assess strengths &amp; gaps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4207647" y="1618173"/>
            <a:ext cx="244778" cy="88287"/>
          </a:xfrm>
          <a:prstGeom prst="roundRect">
            <a:avLst>
              <a:gd name="adj" fmla="val 31071"/>
            </a:avLst>
          </a:prstGeom>
          <a:solidFill>
            <a:srgbClr val="60A5FA"/>
          </a:solidFill>
          <a:ln/>
        </p:spPr>
      </p:sp>
      <p:sp>
        <p:nvSpPr>
          <p:cNvPr id="23" name="Shape 21"/>
          <p:cNvSpPr/>
          <p:nvPr/>
        </p:nvSpPr>
        <p:spPr>
          <a:xfrm>
            <a:off x="4207647" y="1618173"/>
            <a:ext cx="244778" cy="88287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24" name="Text 22"/>
          <p:cNvSpPr/>
          <p:nvPr/>
        </p:nvSpPr>
        <p:spPr>
          <a:xfrm>
            <a:off x="365760" y="1752180"/>
            <a:ext cx="3291840" cy="17972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Set exam dates &amp; goals</a:t>
            </a:r>
            <a:endParaRPr lang="en-US" sz="900" dirty="0"/>
          </a:p>
        </p:txBody>
      </p:sp>
      <p:sp>
        <p:nvSpPr>
          <p:cNvPr id="25" name="Shape 23"/>
          <p:cNvSpPr/>
          <p:nvPr/>
        </p:nvSpPr>
        <p:spPr>
          <a:xfrm>
            <a:off x="4330036" y="1797900"/>
            <a:ext cx="367167" cy="88287"/>
          </a:xfrm>
          <a:prstGeom prst="roundRect">
            <a:avLst>
              <a:gd name="adj" fmla="val 31071"/>
            </a:avLst>
          </a:prstGeom>
          <a:solidFill>
            <a:srgbClr val="93C5FD"/>
          </a:solidFill>
          <a:ln/>
        </p:spPr>
      </p:sp>
      <p:sp>
        <p:nvSpPr>
          <p:cNvPr id="26" name="Shape 24"/>
          <p:cNvSpPr/>
          <p:nvPr/>
        </p:nvSpPr>
        <p:spPr>
          <a:xfrm>
            <a:off x="4330036" y="1797900"/>
            <a:ext cx="367167" cy="88287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27" name="Text 25"/>
          <p:cNvSpPr/>
          <p:nvPr/>
        </p:nvSpPr>
        <p:spPr>
          <a:xfrm>
            <a:off x="365760" y="1931906"/>
            <a:ext cx="3291840" cy="17972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Study plan ready</a:t>
            </a:r>
            <a:endParaRPr lang="en-US" sz="900" dirty="0"/>
          </a:p>
        </p:txBody>
      </p:sp>
      <p:sp>
        <p:nvSpPr>
          <p:cNvPr id="28" name="Shape 26"/>
          <p:cNvSpPr/>
          <p:nvPr/>
        </p:nvSpPr>
        <p:spPr>
          <a:xfrm>
            <a:off x="4614906" y="1957762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29" name="Text 27"/>
          <p:cNvSpPr/>
          <p:nvPr/>
        </p:nvSpPr>
        <p:spPr>
          <a:xfrm>
            <a:off x="365760" y="2111633"/>
            <a:ext cx="3291840" cy="17972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Learn, first pass</a:t>
            </a:r>
            <a:endParaRPr lang="en-US" sz="900" dirty="0"/>
          </a:p>
        </p:txBody>
      </p:sp>
      <p:sp>
        <p:nvSpPr>
          <p:cNvPr id="30" name="Shape 28"/>
          <p:cNvSpPr/>
          <p:nvPr/>
        </p:nvSpPr>
        <p:spPr>
          <a:xfrm>
            <a:off x="4697202" y="2174065"/>
            <a:ext cx="2570167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31" name="Text 29"/>
          <p:cNvSpPr/>
          <p:nvPr/>
        </p:nvSpPr>
        <p:spPr>
          <a:xfrm>
            <a:off x="365760" y="2291360"/>
            <a:ext cx="3291840" cy="17972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Work through core topics</a:t>
            </a:r>
            <a:endParaRPr lang="en-US" sz="900" dirty="0"/>
          </a:p>
        </p:txBody>
      </p:sp>
      <p:sp>
        <p:nvSpPr>
          <p:cNvPr id="32" name="Shape 30"/>
          <p:cNvSpPr/>
          <p:nvPr/>
        </p:nvSpPr>
        <p:spPr>
          <a:xfrm>
            <a:off x="4697202" y="2337080"/>
            <a:ext cx="2203001" cy="88287"/>
          </a:xfrm>
          <a:prstGeom prst="roundRect">
            <a:avLst>
              <a:gd name="adj" fmla="val 31071"/>
            </a:avLst>
          </a:prstGeom>
          <a:solidFill>
            <a:srgbClr val="7C3AED"/>
          </a:solidFill>
          <a:ln/>
        </p:spPr>
      </p:sp>
      <p:sp>
        <p:nvSpPr>
          <p:cNvPr id="33" name="Shape 31"/>
          <p:cNvSpPr/>
          <p:nvPr/>
        </p:nvSpPr>
        <p:spPr>
          <a:xfrm>
            <a:off x="4697202" y="2337080"/>
            <a:ext cx="1101500" cy="88287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34" name="Text 32"/>
          <p:cNvSpPr/>
          <p:nvPr/>
        </p:nvSpPr>
        <p:spPr>
          <a:xfrm>
            <a:off x="365760" y="2471087"/>
            <a:ext cx="3291840" cy="17972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Make notes &amp; flashcards</a:t>
            </a:r>
            <a:endParaRPr lang="en-US" sz="900" dirty="0"/>
          </a:p>
        </p:txBody>
      </p:sp>
      <p:sp>
        <p:nvSpPr>
          <p:cNvPr id="35" name="Shape 33"/>
          <p:cNvSpPr/>
          <p:nvPr/>
        </p:nvSpPr>
        <p:spPr>
          <a:xfrm>
            <a:off x="4941980" y="2516807"/>
            <a:ext cx="1958223" cy="88287"/>
          </a:xfrm>
          <a:prstGeom prst="roundRect">
            <a:avLst>
              <a:gd name="adj" fmla="val 31071"/>
            </a:avLst>
          </a:prstGeom>
          <a:solidFill>
            <a:srgbClr val="8B5CF6"/>
          </a:solidFill>
          <a:ln/>
        </p:spPr>
      </p:sp>
      <p:sp>
        <p:nvSpPr>
          <p:cNvPr id="36" name="Shape 34"/>
          <p:cNvSpPr/>
          <p:nvPr/>
        </p:nvSpPr>
        <p:spPr>
          <a:xfrm>
            <a:off x="4941980" y="2516807"/>
            <a:ext cx="783289" cy="88287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37" name="Text 35"/>
          <p:cNvSpPr/>
          <p:nvPr/>
        </p:nvSpPr>
        <p:spPr>
          <a:xfrm>
            <a:off x="365760" y="2650814"/>
            <a:ext cx="3291840" cy="17972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Weekly review &amp; catch-up</a:t>
            </a:r>
            <a:endParaRPr lang="en-US" sz="900" dirty="0"/>
          </a:p>
        </p:txBody>
      </p:sp>
      <p:sp>
        <p:nvSpPr>
          <p:cNvPr id="38" name="Shape 36"/>
          <p:cNvSpPr/>
          <p:nvPr/>
        </p:nvSpPr>
        <p:spPr>
          <a:xfrm>
            <a:off x="5553925" y="2696534"/>
            <a:ext cx="1713445" cy="88287"/>
          </a:xfrm>
          <a:prstGeom prst="roundRect">
            <a:avLst>
              <a:gd name="adj" fmla="val 31071"/>
            </a:avLst>
          </a:prstGeom>
          <a:solidFill>
            <a:srgbClr val="A855F7"/>
          </a:solidFill>
          <a:ln/>
        </p:spPr>
      </p:sp>
      <p:sp>
        <p:nvSpPr>
          <p:cNvPr id="39" name="Shape 37"/>
          <p:cNvSpPr/>
          <p:nvPr/>
        </p:nvSpPr>
        <p:spPr>
          <a:xfrm>
            <a:off x="5553925" y="2696534"/>
            <a:ext cx="342689" cy="88287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40" name="Text 38"/>
          <p:cNvSpPr/>
          <p:nvPr/>
        </p:nvSpPr>
        <p:spPr>
          <a:xfrm>
            <a:off x="365760" y="2830541"/>
            <a:ext cx="3291840" cy="17972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First pass complete</a:t>
            </a:r>
            <a:endParaRPr lang="en-US" sz="900" dirty="0"/>
          </a:p>
        </p:txBody>
      </p:sp>
      <p:sp>
        <p:nvSpPr>
          <p:cNvPr id="41" name="Shape 39"/>
          <p:cNvSpPr/>
          <p:nvPr/>
        </p:nvSpPr>
        <p:spPr>
          <a:xfrm>
            <a:off x="7185074" y="2856396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42" name="Text 40"/>
          <p:cNvSpPr/>
          <p:nvPr/>
        </p:nvSpPr>
        <p:spPr>
          <a:xfrm>
            <a:off x="365760" y="3010268"/>
            <a:ext cx="3291840" cy="17972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Practice &amp; active recall</a:t>
            </a:r>
            <a:endParaRPr lang="en-US" sz="900" dirty="0"/>
          </a:p>
        </p:txBody>
      </p:sp>
      <p:sp>
        <p:nvSpPr>
          <p:cNvPr id="43" name="Shape 41"/>
          <p:cNvSpPr/>
          <p:nvPr/>
        </p:nvSpPr>
        <p:spPr>
          <a:xfrm>
            <a:off x="6410647" y="3072699"/>
            <a:ext cx="2570167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44" name="Text 42"/>
          <p:cNvSpPr/>
          <p:nvPr/>
        </p:nvSpPr>
        <p:spPr>
          <a:xfrm>
            <a:off x="365760" y="3189995"/>
            <a:ext cx="3291840" cy="17972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Practice questions by topic</a:t>
            </a:r>
            <a:endParaRPr lang="en-US" sz="900" dirty="0"/>
          </a:p>
        </p:txBody>
      </p:sp>
      <p:sp>
        <p:nvSpPr>
          <p:cNvPr id="45" name="Shape 43"/>
          <p:cNvSpPr/>
          <p:nvPr/>
        </p:nvSpPr>
        <p:spPr>
          <a:xfrm>
            <a:off x="6410647" y="3235715"/>
            <a:ext cx="2203001" cy="88287"/>
          </a:xfrm>
          <a:prstGeom prst="roundRect">
            <a:avLst>
              <a:gd name="adj" fmla="val 31071"/>
            </a:avLst>
          </a:prstGeom>
          <a:solidFill>
            <a:srgbClr val="EA580C"/>
          </a:solidFill>
          <a:ln/>
        </p:spPr>
      </p:sp>
      <p:sp>
        <p:nvSpPr>
          <p:cNvPr id="46" name="Text 44"/>
          <p:cNvSpPr/>
          <p:nvPr/>
        </p:nvSpPr>
        <p:spPr>
          <a:xfrm>
            <a:off x="365760" y="3369722"/>
            <a:ext cx="3291840" cy="17972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Spaced repetition (flashcards)</a:t>
            </a:r>
            <a:endParaRPr lang="en-US" sz="900" dirty="0"/>
          </a:p>
        </p:txBody>
      </p:sp>
      <p:sp>
        <p:nvSpPr>
          <p:cNvPr id="47" name="Shape 45"/>
          <p:cNvSpPr/>
          <p:nvPr/>
        </p:nvSpPr>
        <p:spPr>
          <a:xfrm>
            <a:off x="6410647" y="3415442"/>
            <a:ext cx="2570167" cy="88287"/>
          </a:xfrm>
          <a:prstGeom prst="roundRect">
            <a:avLst>
              <a:gd name="adj" fmla="val 31071"/>
            </a:avLst>
          </a:prstGeom>
          <a:solidFill>
            <a:srgbClr val="F97316"/>
          </a:solidFill>
          <a:ln/>
        </p:spPr>
      </p:sp>
      <p:sp>
        <p:nvSpPr>
          <p:cNvPr id="48" name="Text 46"/>
          <p:cNvSpPr/>
          <p:nvPr/>
        </p:nvSpPr>
        <p:spPr>
          <a:xfrm>
            <a:off x="365760" y="3549449"/>
            <a:ext cx="3291840" cy="17972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First timed past paper</a:t>
            </a:r>
            <a:endParaRPr lang="en-US" sz="900" dirty="0"/>
          </a:p>
        </p:txBody>
      </p:sp>
      <p:sp>
        <p:nvSpPr>
          <p:cNvPr id="49" name="Shape 47"/>
          <p:cNvSpPr/>
          <p:nvPr/>
        </p:nvSpPr>
        <p:spPr>
          <a:xfrm>
            <a:off x="7512148" y="3595169"/>
            <a:ext cx="244778" cy="88287"/>
          </a:xfrm>
          <a:prstGeom prst="roundRect">
            <a:avLst>
              <a:gd name="adj" fmla="val 31071"/>
            </a:avLst>
          </a:prstGeom>
          <a:solidFill>
            <a:srgbClr val="FB923C"/>
          </a:solidFill>
          <a:ln/>
        </p:spPr>
      </p:sp>
      <p:sp>
        <p:nvSpPr>
          <p:cNvPr id="50" name="Text 48"/>
          <p:cNvSpPr/>
          <p:nvPr/>
        </p:nvSpPr>
        <p:spPr>
          <a:xfrm>
            <a:off x="365760" y="3729175"/>
            <a:ext cx="3291840" cy="17972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Practice underway</a:t>
            </a:r>
            <a:endParaRPr lang="en-US" sz="900" dirty="0"/>
          </a:p>
        </p:txBody>
      </p:sp>
      <p:sp>
        <p:nvSpPr>
          <p:cNvPr id="51" name="Shape 49"/>
          <p:cNvSpPr/>
          <p:nvPr/>
        </p:nvSpPr>
        <p:spPr>
          <a:xfrm>
            <a:off x="8898519" y="3755031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52" name="Text 50"/>
          <p:cNvSpPr/>
          <p:nvPr/>
        </p:nvSpPr>
        <p:spPr>
          <a:xfrm>
            <a:off x="365760" y="3908902"/>
            <a:ext cx="3291840" cy="17972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Revise weak areas</a:t>
            </a:r>
            <a:endParaRPr lang="en-US" sz="900" dirty="0"/>
          </a:p>
        </p:txBody>
      </p:sp>
      <p:sp>
        <p:nvSpPr>
          <p:cNvPr id="53" name="Shape 51"/>
          <p:cNvSpPr/>
          <p:nvPr/>
        </p:nvSpPr>
        <p:spPr>
          <a:xfrm>
            <a:off x="8124092" y="3971334"/>
            <a:ext cx="1713445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54" name="Text 52"/>
          <p:cNvSpPr/>
          <p:nvPr/>
        </p:nvSpPr>
        <p:spPr>
          <a:xfrm>
            <a:off x="365760" y="4088629"/>
            <a:ext cx="3291840" cy="17972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Identify &amp; review weak topics</a:t>
            </a:r>
            <a:endParaRPr lang="en-US" sz="900" dirty="0"/>
          </a:p>
        </p:txBody>
      </p:sp>
      <p:sp>
        <p:nvSpPr>
          <p:cNvPr id="55" name="Shape 53"/>
          <p:cNvSpPr/>
          <p:nvPr/>
        </p:nvSpPr>
        <p:spPr>
          <a:xfrm>
            <a:off x="8124092" y="4134349"/>
            <a:ext cx="1101500" cy="88287"/>
          </a:xfrm>
          <a:prstGeom prst="roundRect">
            <a:avLst>
              <a:gd name="adj" fmla="val 31071"/>
            </a:avLst>
          </a:prstGeom>
          <a:solidFill>
            <a:srgbClr val="DB2777"/>
          </a:solidFill>
          <a:ln/>
        </p:spPr>
      </p:sp>
      <p:sp>
        <p:nvSpPr>
          <p:cNvPr id="56" name="Text 54"/>
          <p:cNvSpPr/>
          <p:nvPr/>
        </p:nvSpPr>
        <p:spPr>
          <a:xfrm>
            <a:off x="365760" y="4268356"/>
            <a:ext cx="3291840" cy="17972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Condense to summary sheets</a:t>
            </a:r>
            <a:endParaRPr lang="en-US" sz="900" dirty="0"/>
          </a:p>
        </p:txBody>
      </p:sp>
      <p:sp>
        <p:nvSpPr>
          <p:cNvPr id="57" name="Shape 55"/>
          <p:cNvSpPr/>
          <p:nvPr/>
        </p:nvSpPr>
        <p:spPr>
          <a:xfrm>
            <a:off x="8736037" y="4314076"/>
            <a:ext cx="734334" cy="88287"/>
          </a:xfrm>
          <a:prstGeom prst="roundRect">
            <a:avLst>
              <a:gd name="adj" fmla="val 31071"/>
            </a:avLst>
          </a:prstGeom>
          <a:solidFill>
            <a:srgbClr val="EC4899"/>
          </a:solidFill>
          <a:ln/>
        </p:spPr>
      </p:sp>
      <p:sp>
        <p:nvSpPr>
          <p:cNvPr id="58" name="Text 56"/>
          <p:cNvSpPr/>
          <p:nvPr/>
        </p:nvSpPr>
        <p:spPr>
          <a:xfrm>
            <a:off x="365760" y="4448083"/>
            <a:ext cx="3291840" cy="17972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Weak areas consolidated</a:t>
            </a:r>
            <a:endParaRPr lang="en-US" sz="900" dirty="0"/>
          </a:p>
        </p:txBody>
      </p:sp>
      <p:sp>
        <p:nvSpPr>
          <p:cNvPr id="59" name="Shape 57"/>
          <p:cNvSpPr/>
          <p:nvPr/>
        </p:nvSpPr>
        <p:spPr>
          <a:xfrm>
            <a:off x="9755241" y="4473938"/>
            <a:ext cx="164592" cy="164592"/>
          </a:xfrm>
          <a:prstGeom prst="diamond">
            <a:avLst/>
          </a:prstGeom>
          <a:solidFill>
            <a:srgbClr val="EF4444"/>
          </a:solidFill>
          <a:ln/>
        </p:spPr>
      </p:sp>
      <p:sp>
        <p:nvSpPr>
          <p:cNvPr id="60" name="Text 58"/>
          <p:cNvSpPr/>
          <p:nvPr/>
        </p:nvSpPr>
        <p:spPr>
          <a:xfrm>
            <a:off x="365760" y="4627810"/>
            <a:ext cx="3291840" cy="17972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Mock exams &amp; final review</a:t>
            </a:r>
            <a:endParaRPr lang="en-US" sz="900" dirty="0"/>
          </a:p>
        </p:txBody>
      </p:sp>
      <p:sp>
        <p:nvSpPr>
          <p:cNvPr id="61" name="Shape 59"/>
          <p:cNvSpPr/>
          <p:nvPr/>
        </p:nvSpPr>
        <p:spPr>
          <a:xfrm>
            <a:off x="9347982" y="4690241"/>
            <a:ext cx="1468667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62" name="Text 60"/>
          <p:cNvSpPr/>
          <p:nvPr/>
        </p:nvSpPr>
        <p:spPr>
          <a:xfrm>
            <a:off x="365760" y="4807537"/>
            <a:ext cx="3291840" cy="17972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Full timed mock exams</a:t>
            </a:r>
            <a:endParaRPr lang="en-US" sz="900" dirty="0"/>
          </a:p>
        </p:txBody>
      </p:sp>
      <p:sp>
        <p:nvSpPr>
          <p:cNvPr id="63" name="Shape 61"/>
          <p:cNvSpPr/>
          <p:nvPr/>
        </p:nvSpPr>
        <p:spPr>
          <a:xfrm>
            <a:off x="9347982" y="4853257"/>
            <a:ext cx="979111" cy="88287"/>
          </a:xfrm>
          <a:prstGeom prst="roundRect">
            <a:avLst>
              <a:gd name="adj" fmla="val 31071"/>
            </a:avLst>
          </a:prstGeom>
          <a:solidFill>
            <a:srgbClr val="0891B2"/>
          </a:solidFill>
          <a:ln/>
        </p:spPr>
      </p:sp>
      <p:sp>
        <p:nvSpPr>
          <p:cNvPr id="64" name="Text 62"/>
          <p:cNvSpPr/>
          <p:nvPr/>
        </p:nvSpPr>
        <p:spPr>
          <a:xfrm>
            <a:off x="365760" y="4987264"/>
            <a:ext cx="3291840" cy="17972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Review mock results</a:t>
            </a:r>
            <a:endParaRPr lang="en-US" sz="900" dirty="0"/>
          </a:p>
        </p:txBody>
      </p:sp>
      <p:sp>
        <p:nvSpPr>
          <p:cNvPr id="65" name="Shape 63"/>
          <p:cNvSpPr/>
          <p:nvPr/>
        </p:nvSpPr>
        <p:spPr>
          <a:xfrm>
            <a:off x="10082315" y="5032984"/>
            <a:ext cx="367167" cy="88287"/>
          </a:xfrm>
          <a:prstGeom prst="roundRect">
            <a:avLst>
              <a:gd name="adj" fmla="val 31071"/>
            </a:avLst>
          </a:prstGeom>
          <a:solidFill>
            <a:srgbClr val="06B6D4"/>
          </a:solidFill>
          <a:ln/>
        </p:spPr>
      </p:sp>
      <p:sp>
        <p:nvSpPr>
          <p:cNvPr id="66" name="Text 64"/>
          <p:cNvSpPr/>
          <p:nvPr/>
        </p:nvSpPr>
        <p:spPr>
          <a:xfrm>
            <a:off x="365760" y="5166991"/>
            <a:ext cx="3291840" cy="17972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Final summaries &amp; rest</a:t>
            </a:r>
            <a:endParaRPr lang="en-US" sz="900" dirty="0"/>
          </a:p>
        </p:txBody>
      </p:sp>
      <p:sp>
        <p:nvSpPr>
          <p:cNvPr id="67" name="Shape 65"/>
          <p:cNvSpPr/>
          <p:nvPr/>
        </p:nvSpPr>
        <p:spPr>
          <a:xfrm>
            <a:off x="10449482" y="5212711"/>
            <a:ext cx="367167" cy="88287"/>
          </a:xfrm>
          <a:prstGeom prst="roundRect">
            <a:avLst>
              <a:gd name="adj" fmla="val 31071"/>
            </a:avLst>
          </a:prstGeom>
          <a:solidFill>
            <a:srgbClr val="22D3EE"/>
          </a:solidFill>
          <a:ln/>
        </p:spPr>
      </p:sp>
      <p:sp>
        <p:nvSpPr>
          <p:cNvPr id="68" name="Text 66"/>
          <p:cNvSpPr/>
          <p:nvPr/>
        </p:nvSpPr>
        <p:spPr>
          <a:xfrm>
            <a:off x="365760" y="5346718"/>
            <a:ext cx="3291840" cy="17972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Ready for exams</a:t>
            </a:r>
            <a:endParaRPr lang="en-US" sz="900" dirty="0"/>
          </a:p>
        </p:txBody>
      </p:sp>
      <p:sp>
        <p:nvSpPr>
          <p:cNvPr id="69" name="Shape 67"/>
          <p:cNvSpPr/>
          <p:nvPr/>
        </p:nvSpPr>
        <p:spPr>
          <a:xfrm>
            <a:off x="10734353" y="5372573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70" name="Text 68"/>
          <p:cNvSpPr/>
          <p:nvPr/>
        </p:nvSpPr>
        <p:spPr>
          <a:xfrm>
            <a:off x="365760" y="5526444"/>
            <a:ext cx="3291840" cy="17972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Exam week</a:t>
            </a:r>
            <a:endParaRPr lang="en-US" sz="900" dirty="0"/>
          </a:p>
        </p:txBody>
      </p:sp>
      <p:sp>
        <p:nvSpPr>
          <p:cNvPr id="71" name="Shape 69"/>
          <p:cNvSpPr/>
          <p:nvPr/>
        </p:nvSpPr>
        <p:spPr>
          <a:xfrm>
            <a:off x="10816649" y="5588876"/>
            <a:ext cx="856722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72" name="Text 70"/>
          <p:cNvSpPr/>
          <p:nvPr/>
        </p:nvSpPr>
        <p:spPr>
          <a:xfrm>
            <a:off x="365760" y="5706171"/>
            <a:ext cx="3291840" cy="17972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Exam logistics (venue, materials)</a:t>
            </a:r>
            <a:endParaRPr lang="en-US" sz="900" dirty="0"/>
          </a:p>
        </p:txBody>
      </p:sp>
      <p:sp>
        <p:nvSpPr>
          <p:cNvPr id="73" name="Shape 71"/>
          <p:cNvSpPr/>
          <p:nvPr/>
        </p:nvSpPr>
        <p:spPr>
          <a:xfrm>
            <a:off x="10816649" y="5751891"/>
            <a:ext cx="122389" cy="88287"/>
          </a:xfrm>
          <a:prstGeom prst="roundRect">
            <a:avLst>
              <a:gd name="adj" fmla="val 31071"/>
            </a:avLst>
          </a:prstGeom>
          <a:solidFill>
            <a:srgbClr val="059669"/>
          </a:solidFill>
          <a:ln/>
        </p:spPr>
      </p:sp>
      <p:sp>
        <p:nvSpPr>
          <p:cNvPr id="74" name="Text 72"/>
          <p:cNvSpPr/>
          <p:nvPr/>
        </p:nvSpPr>
        <p:spPr>
          <a:xfrm>
            <a:off x="365760" y="5885898"/>
            <a:ext cx="3291840" cy="17972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Sit exams</a:t>
            </a:r>
            <a:endParaRPr lang="en-US" sz="900" dirty="0"/>
          </a:p>
        </p:txBody>
      </p:sp>
      <p:sp>
        <p:nvSpPr>
          <p:cNvPr id="75" name="Shape 73"/>
          <p:cNvSpPr/>
          <p:nvPr/>
        </p:nvSpPr>
        <p:spPr>
          <a:xfrm>
            <a:off x="10939038" y="5931618"/>
            <a:ext cx="734334" cy="88287"/>
          </a:xfrm>
          <a:prstGeom prst="roundRect">
            <a:avLst>
              <a:gd name="adj" fmla="val 31071"/>
            </a:avLst>
          </a:prstGeom>
          <a:solidFill>
            <a:srgbClr val="10B981"/>
          </a:solidFill>
          <a:ln/>
        </p:spPr>
      </p:sp>
      <p:sp>
        <p:nvSpPr>
          <p:cNvPr id="76" name="Text 74"/>
          <p:cNvSpPr/>
          <p:nvPr/>
        </p:nvSpPr>
        <p:spPr>
          <a:xfrm>
            <a:off x="365760" y="6065625"/>
            <a:ext cx="3291840" cy="17972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Exams complete</a:t>
            </a:r>
            <a:endParaRPr lang="en-US" sz="900" dirty="0"/>
          </a:p>
        </p:txBody>
      </p:sp>
      <p:sp>
        <p:nvSpPr>
          <p:cNvPr id="77" name="Shape 75"/>
          <p:cNvSpPr/>
          <p:nvPr/>
        </p:nvSpPr>
        <p:spPr>
          <a:xfrm>
            <a:off x="11591075" y="6091481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78" name="Text 76"/>
          <p:cNvSpPr/>
          <p:nvPr/>
        </p:nvSpPr>
        <p:spPr>
          <a:xfrm>
            <a:off x="36576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4A3B8"/>
                </a:solidFill>
              </a:rPr>
              <a:t>Made free at gantts.app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Task Schedule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82296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#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63E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Task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63E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Owner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63E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Start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63E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End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63E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Days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63E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63EB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Plan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up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List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subjects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topics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Student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Gather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materials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resources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Student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Assess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strengths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gaps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Student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exam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dates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goals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Student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Study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plan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ready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,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,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Learn,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first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pass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Work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through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core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topics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Student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Make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notes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flashcards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Student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Weekly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review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catch-up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Student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First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pass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complete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,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,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Practice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active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recall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Practice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questions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topic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Student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Spaced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repetition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(flashcards)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Student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First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timed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past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paper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Student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Practice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underway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,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,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Revise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weak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areas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Identify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review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weak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topics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Student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Condense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to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summary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sheets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Student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Weak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areas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consolidated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,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,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Mock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exams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final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review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45720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Full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timed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mock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exams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Student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Review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mock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results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Student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Final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summaries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rest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Student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Ready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for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exams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,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,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Exam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week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Exam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logistics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(venue,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materials)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Student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Sit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exams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Student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Exams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complete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,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,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Slide 1</vt:lpstr>
      <vt:lpstr>Slide 2</vt:lpstr>
      <vt:lpstr>Slide 3</vt:lpstr>
      <vt:lpstr>Slide 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2026-09-04T20:20:14Z</dcterms:created>
  <dcterms:modified xsi:type="dcterms:W3CDTF">2026-09-04T20:20:14Z</dcterms:modified>
</cp:coreProperties>
</file>