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58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Warehouse Setup Project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Warehouse Setup Project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959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301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3513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856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6068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2410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8622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964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1177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19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3731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073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6285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628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8840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5182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1394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7737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3949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0291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6503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846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9058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400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71612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7955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74167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0509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6721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3063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9275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5618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81830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8172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84384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0727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86939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3281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9493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5836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92048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8390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94602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90945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97157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3499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9711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6053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102265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8608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104820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101162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107374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03717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109929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106271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12483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8826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15038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11380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17592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13935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Text 65"/>
          <p:cNvSpPr/>
          <p:nvPr/>
        </p:nvSpPr>
        <p:spPr>
          <a:xfrm>
            <a:off x="365760" y="1033272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Requirements &amp; network study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3840480" y="1056939"/>
            <a:ext cx="127722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113547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Volume &amp; SKU profiling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3840480" y="1181190"/>
            <a:ext cx="547382" cy="10758"/>
          </a:xfrm>
          <a:prstGeom prst="roundRect">
            <a:avLst>
              <a:gd name="adj" fmla="val 254992"/>
            </a:avLst>
          </a:prstGeom>
          <a:solidFill>
            <a:srgbClr val="64748B"/>
          </a:solidFill>
          <a:ln/>
        </p:spPr>
      </p:sp>
      <p:sp>
        <p:nvSpPr>
          <p:cNvPr id="71" name="Shape 69"/>
          <p:cNvSpPr/>
          <p:nvPr/>
        </p:nvSpPr>
        <p:spPr>
          <a:xfrm>
            <a:off x="3840480" y="1181190"/>
            <a:ext cx="547382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123766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Throughput &amp; capacity model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4296631" y="1283387"/>
            <a:ext cx="547382" cy="10758"/>
          </a:xfrm>
          <a:prstGeom prst="roundRect">
            <a:avLst>
              <a:gd name="adj" fmla="val 254992"/>
            </a:avLst>
          </a:prstGeom>
          <a:solidFill>
            <a:srgbClr val="94A3B8"/>
          </a:solidFill>
          <a:ln/>
        </p:spPr>
      </p:sp>
      <p:sp>
        <p:nvSpPr>
          <p:cNvPr id="74" name="Shape 72"/>
          <p:cNvSpPr/>
          <p:nvPr/>
        </p:nvSpPr>
        <p:spPr>
          <a:xfrm>
            <a:off x="4296631" y="1283387"/>
            <a:ext cx="547382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1339865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Network &amp; location analysis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4205401" y="1385585"/>
            <a:ext cx="638612" cy="10758"/>
          </a:xfrm>
          <a:prstGeom prst="roundRect">
            <a:avLst>
              <a:gd name="adj" fmla="val 254992"/>
            </a:avLst>
          </a:prstGeom>
          <a:solidFill>
            <a:srgbClr val="64748B"/>
          </a:solidFill>
          <a:ln/>
        </p:spPr>
      </p:sp>
      <p:sp>
        <p:nvSpPr>
          <p:cNvPr id="77" name="Shape 75"/>
          <p:cNvSpPr/>
          <p:nvPr/>
        </p:nvSpPr>
        <p:spPr>
          <a:xfrm>
            <a:off x="4205401" y="1385585"/>
            <a:ext cx="638612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144206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Capital case &amp; approval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4752783" y="1487783"/>
            <a:ext cx="364921" cy="10758"/>
          </a:xfrm>
          <a:prstGeom prst="roundRect">
            <a:avLst>
              <a:gd name="adj" fmla="val 254992"/>
            </a:avLst>
          </a:prstGeom>
          <a:solidFill>
            <a:srgbClr val="94A3B8"/>
          </a:solidFill>
          <a:ln/>
        </p:spPr>
      </p:sp>
      <p:sp>
        <p:nvSpPr>
          <p:cNvPr id="80" name="Shape 78"/>
          <p:cNvSpPr/>
          <p:nvPr/>
        </p:nvSpPr>
        <p:spPr>
          <a:xfrm>
            <a:off x="4752783" y="1487783"/>
            <a:ext cx="364921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154426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Business case approved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5035408" y="153135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164645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Site selection &amp; lease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5117704" y="1670125"/>
            <a:ext cx="182460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174865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search &amp; shortlist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5117704" y="1794376"/>
            <a:ext cx="729842" cy="10758"/>
          </a:xfrm>
          <a:prstGeom prst="roundRect">
            <a:avLst>
              <a:gd name="adj" fmla="val 254992"/>
            </a:avLst>
          </a:prstGeom>
          <a:solidFill>
            <a:srgbClr val="2563EB"/>
          </a:solidFill>
          <a:ln/>
        </p:spPr>
      </p:sp>
      <p:sp>
        <p:nvSpPr>
          <p:cNvPr id="87" name="Shape 85"/>
          <p:cNvSpPr/>
          <p:nvPr/>
        </p:nvSpPr>
        <p:spPr>
          <a:xfrm>
            <a:off x="5117704" y="1794376"/>
            <a:ext cx="729842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185085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Building survey &amp; floor loading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5665086" y="1896573"/>
            <a:ext cx="456151" cy="10758"/>
          </a:xfrm>
          <a:prstGeom prst="roundRect">
            <a:avLst>
              <a:gd name="adj" fmla="val 254992"/>
            </a:avLst>
          </a:prstGeom>
          <a:solidFill>
            <a:srgbClr val="3B82F6"/>
          </a:solidFill>
          <a:ln/>
        </p:spPr>
      </p:sp>
      <p:sp>
        <p:nvSpPr>
          <p:cNvPr id="90" name="Shape 88"/>
          <p:cNvSpPr/>
          <p:nvPr/>
        </p:nvSpPr>
        <p:spPr>
          <a:xfrm>
            <a:off x="5665086" y="1896573"/>
            <a:ext cx="456151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195305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Power &amp; utilities check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5756316" y="1998771"/>
            <a:ext cx="456151" cy="10758"/>
          </a:xfrm>
          <a:prstGeom prst="roundRect">
            <a:avLst>
              <a:gd name="adj" fmla="val 254992"/>
            </a:avLst>
          </a:prstGeom>
          <a:solidFill>
            <a:srgbClr val="2563EB"/>
          </a:solidFill>
          <a:ln/>
        </p:spPr>
      </p:sp>
      <p:sp>
        <p:nvSpPr>
          <p:cNvPr id="93" name="Shape 91"/>
          <p:cNvSpPr/>
          <p:nvPr/>
        </p:nvSpPr>
        <p:spPr>
          <a:xfrm>
            <a:off x="5756316" y="1998771"/>
            <a:ext cx="456151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205524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Heads of terms &amp; lease negotiation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6121237" y="2100968"/>
            <a:ext cx="821072" cy="10758"/>
          </a:xfrm>
          <a:prstGeom prst="roundRect">
            <a:avLst>
              <a:gd name="adj" fmla="val 254992"/>
            </a:avLst>
          </a:prstGeom>
          <a:solidFill>
            <a:srgbClr val="3B82F6"/>
          </a:solidFill>
          <a:ln/>
        </p:spPr>
      </p:sp>
      <p:sp>
        <p:nvSpPr>
          <p:cNvPr id="96" name="Shape 94"/>
          <p:cNvSpPr/>
          <p:nvPr/>
        </p:nvSpPr>
        <p:spPr>
          <a:xfrm>
            <a:off x="6121237" y="2100968"/>
            <a:ext cx="821072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215744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Lease signed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6860013" y="214453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225964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Layout &amp; racking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6394928" y="2283311"/>
            <a:ext cx="291936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236184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Storage strategy &amp; slotting design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6394928" y="2407561"/>
            <a:ext cx="729842" cy="10758"/>
          </a:xfrm>
          <a:prstGeom prst="roundRect">
            <a:avLst>
              <a:gd name="adj" fmla="val 254992"/>
            </a:avLst>
          </a:prstGeom>
          <a:solidFill>
            <a:srgbClr val="EA580C"/>
          </a:solidFill>
          <a:ln/>
        </p:spPr>
      </p:sp>
      <p:sp>
        <p:nvSpPr>
          <p:cNvPr id="103" name="Shape 101"/>
          <p:cNvSpPr/>
          <p:nvPr/>
        </p:nvSpPr>
        <p:spPr>
          <a:xfrm>
            <a:off x="6394928" y="2407561"/>
            <a:ext cx="583874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2464039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Racking layout &amp; permits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7033540" y="2509759"/>
            <a:ext cx="729842" cy="10758"/>
          </a:xfrm>
          <a:prstGeom prst="roundRect">
            <a:avLst>
              <a:gd name="adj" fmla="val 254992"/>
            </a:avLst>
          </a:prstGeom>
          <a:solidFill>
            <a:srgbClr val="FB923C"/>
          </a:solidFill>
          <a:ln/>
        </p:spPr>
      </p:sp>
      <p:sp>
        <p:nvSpPr>
          <p:cNvPr id="106" name="Shape 104"/>
          <p:cNvSpPr/>
          <p:nvPr/>
        </p:nvSpPr>
        <p:spPr>
          <a:xfrm>
            <a:off x="7033540" y="2509759"/>
            <a:ext cx="364921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256623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Fire &amp; sprinkler design approval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7398461" y="2611957"/>
            <a:ext cx="821072" cy="10758"/>
          </a:xfrm>
          <a:prstGeom prst="roundRect">
            <a:avLst>
              <a:gd name="adj" fmla="val 254992"/>
            </a:avLst>
          </a:prstGeom>
          <a:solidFill>
            <a:srgbClr val="EA580C"/>
          </a:solidFill>
          <a:ln/>
        </p:spPr>
      </p:sp>
      <p:sp>
        <p:nvSpPr>
          <p:cNvPr id="109" name="Shape 107"/>
          <p:cNvSpPr/>
          <p:nvPr/>
        </p:nvSpPr>
        <p:spPr>
          <a:xfrm>
            <a:off x="7398461" y="2611957"/>
            <a:ext cx="164214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66843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Racking manufacture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7763382" y="2714154"/>
            <a:ext cx="1003533" cy="10758"/>
          </a:xfrm>
          <a:prstGeom prst="roundRect">
            <a:avLst>
              <a:gd name="adj" fmla="val 254992"/>
            </a:avLst>
          </a:prstGeom>
          <a:solidFill>
            <a:srgbClr val="FB923C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2770632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Racking installation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8675685" y="2816352"/>
            <a:ext cx="638612" cy="10758"/>
          </a:xfrm>
          <a:prstGeom prst="roundRect">
            <a:avLst>
              <a:gd name="adj" fmla="val 254992"/>
            </a:avLst>
          </a:prstGeom>
          <a:solidFill>
            <a:srgbClr val="EA580C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287283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Racking complete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9232001" y="285992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297502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WMS selection &amp; integration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5665086" y="2998694"/>
            <a:ext cx="419659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3077225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WMS requirements &amp; vendor selection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5665086" y="3122945"/>
            <a:ext cx="1094763" cy="10758"/>
          </a:xfrm>
          <a:prstGeom prst="roundRect">
            <a:avLst>
              <a:gd name="adj" fmla="val 254992"/>
            </a:avLst>
          </a:prstGeom>
          <a:solidFill>
            <a:srgbClr val="7C3AED"/>
          </a:solidFill>
          <a:ln/>
        </p:spPr>
      </p:sp>
      <p:sp>
        <p:nvSpPr>
          <p:cNvPr id="120" name="Shape 118"/>
          <p:cNvSpPr/>
          <p:nvPr/>
        </p:nvSpPr>
        <p:spPr>
          <a:xfrm>
            <a:off x="5665086" y="3122945"/>
            <a:ext cx="1094763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317942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WMS configuration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6851079" y="3225143"/>
            <a:ext cx="1368454" cy="10758"/>
          </a:xfrm>
          <a:prstGeom prst="roundRect">
            <a:avLst>
              <a:gd name="adj" fmla="val 254992"/>
            </a:avLst>
          </a:prstGeom>
          <a:solidFill>
            <a:srgbClr val="A78BFA"/>
          </a:solidFill>
          <a:ln/>
        </p:spPr>
      </p:sp>
      <p:sp>
        <p:nvSpPr>
          <p:cNvPr id="123" name="Shape 121"/>
          <p:cNvSpPr/>
          <p:nvPr/>
        </p:nvSpPr>
        <p:spPr>
          <a:xfrm>
            <a:off x="6851079" y="3225143"/>
            <a:ext cx="547382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328162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ERP &amp; carrier integrations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7398461" y="3327340"/>
            <a:ext cx="1459684" cy="10758"/>
          </a:xfrm>
          <a:prstGeom prst="roundRect">
            <a:avLst>
              <a:gd name="adj" fmla="val 254992"/>
            </a:avLst>
          </a:prstGeom>
          <a:solidFill>
            <a:srgbClr val="7C3AED"/>
          </a:solidFill>
          <a:ln/>
        </p:spPr>
      </p:sp>
      <p:sp>
        <p:nvSpPr>
          <p:cNvPr id="126" name="Shape 124"/>
          <p:cNvSpPr/>
          <p:nvPr/>
        </p:nvSpPr>
        <p:spPr>
          <a:xfrm>
            <a:off x="7398461" y="3327340"/>
            <a:ext cx="291937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338381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Location &amp; item data migration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8401994" y="3429538"/>
            <a:ext cx="821072" cy="10758"/>
          </a:xfrm>
          <a:prstGeom prst="roundRect">
            <a:avLst>
              <a:gd name="adj" fmla="val 254992"/>
            </a:avLst>
          </a:prstGeom>
          <a:solidFill>
            <a:srgbClr val="A78BFA"/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348601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WMS user acceptance testing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9223066" y="3531736"/>
            <a:ext cx="638612" cy="10758"/>
          </a:xfrm>
          <a:prstGeom prst="roundRect">
            <a:avLst>
              <a:gd name="adj" fmla="val 254992"/>
            </a:avLst>
          </a:prstGeom>
          <a:solidFill>
            <a:srgbClr val="7C3AED"/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358821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WMS UAT signed off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9779382" y="35753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3" name="Text 131"/>
          <p:cNvSpPr/>
          <p:nvPr/>
        </p:nvSpPr>
        <p:spPr>
          <a:xfrm>
            <a:off x="365760" y="369041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MHE &amp; equipment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6942309" y="3714078"/>
            <a:ext cx="273690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5" name="Text 133"/>
          <p:cNvSpPr/>
          <p:nvPr/>
        </p:nvSpPr>
        <p:spPr>
          <a:xfrm>
            <a:off x="365760" y="379260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Forklift &amp; reach truck order</a:t>
            </a:r>
            <a:endParaRPr lang="en-US" sz="900" dirty="0"/>
          </a:p>
        </p:txBody>
      </p:sp>
      <p:sp>
        <p:nvSpPr>
          <p:cNvPr id="136" name="Shape 134"/>
          <p:cNvSpPr/>
          <p:nvPr/>
        </p:nvSpPr>
        <p:spPr>
          <a:xfrm>
            <a:off x="6942309" y="3838328"/>
            <a:ext cx="2007066" cy="10758"/>
          </a:xfrm>
          <a:prstGeom prst="roundRect">
            <a:avLst>
              <a:gd name="adj" fmla="val 254992"/>
            </a:avLst>
          </a:prstGeom>
          <a:solidFill>
            <a:srgbClr val="A855F7"/>
          </a:solidFill>
          <a:ln/>
        </p:spPr>
      </p:sp>
      <p:sp>
        <p:nvSpPr>
          <p:cNvPr id="137" name="Shape 135"/>
          <p:cNvSpPr/>
          <p:nvPr/>
        </p:nvSpPr>
        <p:spPr>
          <a:xfrm>
            <a:off x="6942309" y="3838328"/>
            <a:ext cx="602120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389480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Conveyor &amp; sortation install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8766915" y="3940526"/>
            <a:ext cx="729842" cy="10758"/>
          </a:xfrm>
          <a:prstGeom prst="roundRect">
            <a:avLst>
              <a:gd name="adj" fmla="val 254992"/>
            </a:avLst>
          </a:prstGeom>
          <a:solidFill>
            <a:srgbClr val="C084FC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399700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Packing benches &amp; print apply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9040606" y="4042724"/>
            <a:ext cx="547382" cy="10758"/>
          </a:xfrm>
          <a:prstGeom prst="roundRect">
            <a:avLst>
              <a:gd name="adj" fmla="val 254992"/>
            </a:avLst>
          </a:prstGeom>
          <a:solidFill>
            <a:srgbClr val="A855F7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409920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Charging infrastructure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8401994" y="4144921"/>
            <a:ext cx="638612" cy="10758"/>
          </a:xfrm>
          <a:prstGeom prst="roundRect">
            <a:avLst>
              <a:gd name="adj" fmla="val 254992"/>
            </a:avLst>
          </a:prstGeom>
          <a:solidFill>
            <a:srgbClr val="C084FC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4201399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Fit-out &amp; infrastructure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7033540" y="4225066"/>
            <a:ext cx="264567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430359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Power, lighting &amp; landlord works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7033540" y="4349317"/>
            <a:ext cx="1277224" cy="10758"/>
          </a:xfrm>
          <a:prstGeom prst="roundRect">
            <a:avLst>
              <a:gd name="adj" fmla="val 254992"/>
            </a:avLst>
          </a:prstGeom>
          <a:solidFill>
            <a:srgbClr val="0D9488"/>
          </a:solidFill>
          <a:ln/>
        </p:spPr>
      </p:sp>
      <p:sp>
        <p:nvSpPr>
          <p:cNvPr id="148" name="Shape 146"/>
          <p:cNvSpPr/>
          <p:nvPr/>
        </p:nvSpPr>
        <p:spPr>
          <a:xfrm>
            <a:off x="7033540" y="4349317"/>
            <a:ext cx="510890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440579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Network &amp; cabling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8219533" y="4451514"/>
            <a:ext cx="638612" cy="10758"/>
          </a:xfrm>
          <a:prstGeom prst="roundRect">
            <a:avLst>
              <a:gd name="adj" fmla="val 254992"/>
            </a:avLst>
          </a:prstGeom>
          <a:solidFill>
            <a:srgbClr val="14B8A6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4507992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Wireless survey &amp; access points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9314297" y="4553712"/>
            <a:ext cx="364921" cy="10758"/>
          </a:xfrm>
          <a:prstGeom prst="roundRect">
            <a:avLst>
              <a:gd name="adj" fmla="val 254992"/>
            </a:avLst>
          </a:prstGeom>
          <a:solidFill>
            <a:srgbClr val="0D9488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461019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Dock levellers &amp; doors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8037073" y="4655910"/>
            <a:ext cx="729842" cy="10758"/>
          </a:xfrm>
          <a:prstGeom prst="roundRect">
            <a:avLst>
              <a:gd name="adj" fmla="val 254992"/>
            </a:avLst>
          </a:prstGeom>
          <a:solidFill>
            <a:srgbClr val="14B8A6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471238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Office, welfare &amp; security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8401994" y="4758107"/>
            <a:ext cx="912303" cy="10758"/>
          </a:xfrm>
          <a:prstGeom prst="roundRect">
            <a:avLst>
              <a:gd name="adj" fmla="val 254992"/>
            </a:avLst>
          </a:prstGeom>
          <a:solidFill>
            <a:srgbClr val="0D9488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4814585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Recruitment &amp; training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7854612" y="4838252"/>
            <a:ext cx="237198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491678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management hires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7854612" y="4962503"/>
            <a:ext cx="1003533" cy="10758"/>
          </a:xfrm>
          <a:prstGeom prst="roundRect">
            <a:avLst>
              <a:gd name="adj" fmla="val 254992"/>
            </a:avLst>
          </a:prstGeom>
          <a:solidFill>
            <a:srgbClr val="0891B2"/>
          </a:solidFill>
          <a:ln/>
        </p:spPr>
      </p:sp>
      <p:sp>
        <p:nvSpPr>
          <p:cNvPr id="161" name="Shape 159"/>
          <p:cNvSpPr/>
          <p:nvPr/>
        </p:nvSpPr>
        <p:spPr>
          <a:xfrm>
            <a:off x="7854612" y="4962503"/>
            <a:ext cx="401413" cy="1075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5018980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Operative recruitment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8858145" y="5064700"/>
            <a:ext cx="821072" cy="10758"/>
          </a:xfrm>
          <a:prstGeom prst="roundRect">
            <a:avLst>
              <a:gd name="adj" fmla="val 254992"/>
            </a:avLst>
          </a:prstGeom>
          <a:solidFill>
            <a:srgbClr val="22D3EE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512117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WMS &amp; process training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9679218" y="5166898"/>
            <a:ext cx="456151" cy="10758"/>
          </a:xfrm>
          <a:prstGeom prst="roundRect">
            <a:avLst>
              <a:gd name="adj" fmla="val 254992"/>
            </a:avLst>
          </a:prstGeom>
          <a:solidFill>
            <a:srgbClr val="0891B2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522337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Licensed operator certification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9679218" y="5269096"/>
            <a:ext cx="547382" cy="10758"/>
          </a:xfrm>
          <a:prstGeom prst="roundRect">
            <a:avLst>
              <a:gd name="adj" fmla="val 254992"/>
            </a:avLst>
          </a:prstGeom>
          <a:solidFill>
            <a:srgbClr val="22D3EE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5325573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Inventory transfer &amp; go-live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9861678" y="5349240"/>
            <a:ext cx="191583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542777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Stock cleanse &amp; obsolescence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9314297" y="5473491"/>
            <a:ext cx="547382" cy="10758"/>
          </a:xfrm>
          <a:prstGeom prst="roundRect">
            <a:avLst>
              <a:gd name="adj" fmla="val 254992"/>
            </a:avLst>
          </a:prstGeom>
          <a:solidFill>
            <a:srgbClr val="DC2626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5529968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Transfer wave 1 (fast movers)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10135369" y="5575688"/>
            <a:ext cx="273691" cy="10758"/>
          </a:xfrm>
          <a:prstGeom prst="roundRect">
            <a:avLst>
              <a:gd name="adj" fmla="val 254992"/>
            </a:avLst>
          </a:prstGeom>
          <a:solidFill>
            <a:srgbClr val="EF4444"/>
          </a:solidFill>
          <a:ln/>
        </p:spPr>
      </p:sp>
      <p:sp>
        <p:nvSpPr>
          <p:cNvPr id="174" name="Text 172"/>
          <p:cNvSpPr/>
          <p:nvPr/>
        </p:nvSpPr>
        <p:spPr>
          <a:xfrm>
            <a:off x="365760" y="5632166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Transfer wave 2 (remaining SKUs)</a:t>
            </a:r>
            <a:endParaRPr lang="en-US" sz="900" dirty="0"/>
          </a:p>
        </p:txBody>
      </p:sp>
      <p:sp>
        <p:nvSpPr>
          <p:cNvPr id="175" name="Shape 173"/>
          <p:cNvSpPr/>
          <p:nvPr/>
        </p:nvSpPr>
        <p:spPr>
          <a:xfrm>
            <a:off x="10409060" y="5677886"/>
            <a:ext cx="364921" cy="10758"/>
          </a:xfrm>
          <a:prstGeom prst="roundRect">
            <a:avLst>
              <a:gd name="adj" fmla="val 254992"/>
            </a:avLst>
          </a:prstGeom>
          <a:solidFill>
            <a:srgbClr val="DC2626"/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573436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Cycle count &amp; reconciliation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10682751" y="5780084"/>
            <a:ext cx="273691" cy="10758"/>
          </a:xfrm>
          <a:prstGeom prst="roundRect">
            <a:avLst>
              <a:gd name="adj" fmla="val 254992"/>
            </a:avLst>
          </a:prstGeom>
          <a:solidFill>
            <a:srgbClr val="EF4444"/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5836561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Parallel running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10317830" y="5882281"/>
            <a:ext cx="638612" cy="10758"/>
          </a:xfrm>
          <a:prstGeom prst="roundRect">
            <a:avLst>
              <a:gd name="adj" fmla="val 254992"/>
            </a:avLst>
          </a:prstGeom>
          <a:solidFill>
            <a:srgbClr val="DC2626"/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5938759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First order shipped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10290272" y="592585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2" name="Text 180"/>
          <p:cNvSpPr/>
          <p:nvPr/>
        </p:nvSpPr>
        <p:spPr>
          <a:xfrm>
            <a:off x="365760" y="6040957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Volume ramp</a:t>
            </a:r>
            <a:endParaRPr lang="en-US" sz="900" dirty="0"/>
          </a:p>
        </p:txBody>
      </p:sp>
      <p:sp>
        <p:nvSpPr>
          <p:cNvPr id="183" name="Shape 181"/>
          <p:cNvSpPr/>
          <p:nvPr/>
        </p:nvSpPr>
        <p:spPr>
          <a:xfrm>
            <a:off x="10956441" y="6086677"/>
            <a:ext cx="729842" cy="10758"/>
          </a:xfrm>
          <a:prstGeom prst="roundRect">
            <a:avLst>
              <a:gd name="adj" fmla="val 254992"/>
            </a:avLst>
          </a:prstGeom>
          <a:solidFill>
            <a:srgbClr val="EF4444"/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6143154"/>
            <a:ext cx="3291840" cy="1021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Full volume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11695218" y="613024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6" name="Text 184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Volume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SKU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profiling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Throughput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Capital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shortlist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Power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M&amp;E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racking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slotting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sprinkler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configuration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carrier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user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Forklift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truck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Conveyor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sortation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benches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M&amp;E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Power,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lighting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landlord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Landlord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Wireless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points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levellers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welfare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provider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obsolescence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(fast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movers)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(remaining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SKUs)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reconciliation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Parallel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shipped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Volume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ramp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volume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2026-07-24T04:16:56Z</dcterms:created>
  <dcterms:modified xsi:type="dcterms:W3CDTF">2026-07-24T04:16:56Z</dcterms:modified>
</cp:coreProperties>
</file>