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C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Wedding Planning (12 months)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Wedding Planning (12 months)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76957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111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513434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476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849911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841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186388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206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522865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571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859343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935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195820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30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532297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665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868774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030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205251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394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541728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759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878205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5124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8214682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8489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8551159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853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887636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5218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9224114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8583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9560591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1948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9897068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5313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10233545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8677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0570022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02042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0906499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5407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1242976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8772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1579453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12136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Text 49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12-9 months before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3840480" y="1161288"/>
            <a:ext cx="21630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date, budget &amp; guest list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840480" y="1389888"/>
            <a:ext cx="480682" cy="219456"/>
          </a:xfrm>
          <a:prstGeom prst="roundRect">
            <a:avLst>
              <a:gd name="adj" fmla="val 12500"/>
            </a:avLst>
          </a:prstGeom>
          <a:solidFill>
            <a:srgbClr val="EC4899"/>
          </a:solidFill>
          <a:ln/>
        </p:spPr>
      </p:sp>
      <p:sp>
        <p:nvSpPr>
          <p:cNvPr id="55" name="Shape 53"/>
          <p:cNvSpPr/>
          <p:nvPr/>
        </p:nvSpPr>
        <p:spPr>
          <a:xfrm>
            <a:off x="3840480" y="1389888"/>
            <a:ext cx="480682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Book venue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4200991" y="1700784"/>
            <a:ext cx="480682" cy="219456"/>
          </a:xfrm>
          <a:prstGeom prst="roundRect">
            <a:avLst>
              <a:gd name="adj" fmla="val 12500"/>
            </a:avLst>
          </a:prstGeom>
          <a:solidFill>
            <a:srgbClr val="A855F7"/>
          </a:solidFill>
          <a:ln/>
        </p:spPr>
      </p:sp>
      <p:sp>
        <p:nvSpPr>
          <p:cNvPr id="58" name="Shape 56"/>
          <p:cNvSpPr/>
          <p:nvPr/>
        </p:nvSpPr>
        <p:spPr>
          <a:xfrm>
            <a:off x="4200991" y="1700784"/>
            <a:ext cx="384545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9-6 months before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6003547" y="2093976"/>
            <a:ext cx="21630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Caterer, photographer &amp; attire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6003547" y="2322576"/>
            <a:ext cx="1442045" cy="219456"/>
          </a:xfrm>
          <a:prstGeom prst="roundRect">
            <a:avLst>
              <a:gd name="adj" fmla="val 12500"/>
            </a:avLst>
          </a:prstGeom>
          <a:solidFill>
            <a:srgbClr val="6C4CF1"/>
          </a:solidFill>
          <a:ln/>
        </p:spPr>
      </p:sp>
      <p:sp>
        <p:nvSpPr>
          <p:cNvPr id="63" name="Shape 61"/>
          <p:cNvSpPr/>
          <p:nvPr/>
        </p:nvSpPr>
        <p:spPr>
          <a:xfrm>
            <a:off x="6003547" y="2322576"/>
            <a:ext cx="432613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Send invitations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7445592" y="2633472"/>
            <a:ext cx="240341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3-1 months before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9608659" y="3026664"/>
            <a:ext cx="14420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RSVPs, seating &amp; rehearsal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9608659" y="3255264"/>
            <a:ext cx="1201704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Wedding day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11689430" y="3611880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489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489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489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489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489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489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489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12-9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before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9-6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before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Caterer,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photographer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attire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invitations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3-1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before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RSVPs,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Wedding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