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Weekly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Weekly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186537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Monday — kickoff &amp; planning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840480" y="1078992"/>
            <a:ext cx="1591056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7" name="Shape 5"/>
          <p:cNvSpPr/>
          <p:nvPr/>
        </p:nvSpPr>
        <p:spPr>
          <a:xfrm>
            <a:off x="3840480" y="1078992"/>
            <a:ext cx="1591056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Tuesday — deep work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431536" y="1389888"/>
            <a:ext cx="1591056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10" name="Shape 8"/>
          <p:cNvSpPr/>
          <p:nvPr/>
        </p:nvSpPr>
        <p:spPr>
          <a:xfrm>
            <a:off x="5431536" y="1389888"/>
            <a:ext cx="95463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Wednesday — build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7022592" y="1700784"/>
            <a:ext cx="3182112" cy="219456"/>
          </a:xfrm>
          <a:prstGeom prst="roundRect">
            <a:avLst>
              <a:gd name="adj" fmla="val 12500"/>
            </a:avLst>
          </a:prstGeom>
          <a:solidFill>
            <a:srgbClr val="8B5CF6"/>
          </a:solidFill>
          <a:ln/>
        </p:spPr>
      </p:sp>
      <p:sp>
        <p:nvSpPr>
          <p:cNvPr id="13" name="Shape 11"/>
          <p:cNvSpPr/>
          <p:nvPr/>
        </p:nvSpPr>
        <p:spPr>
          <a:xfrm>
            <a:off x="7022592" y="1700784"/>
            <a:ext cx="95463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Thursday — review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8613648" y="2011680"/>
            <a:ext cx="1591056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Friday — ship &amp; wrap-up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10204704" y="2322576"/>
            <a:ext cx="1591056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Week complete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10122408" y="2679192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20" name="Text 1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kickoff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Tuesday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Wednesday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Thursday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Friday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wrap-up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